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2" r:id="rId6"/>
    <p:sldId id="263" r:id="rId7"/>
    <p:sldId id="265" r:id="rId8"/>
    <p:sldId id="266" r:id="rId9"/>
    <p:sldId id="284" r:id="rId10"/>
    <p:sldId id="267" r:id="rId11"/>
    <p:sldId id="275" r:id="rId12"/>
    <p:sldId id="269" r:id="rId13"/>
    <p:sldId id="270" r:id="rId14"/>
    <p:sldId id="271" r:id="rId15"/>
    <p:sldId id="272" r:id="rId16"/>
    <p:sldId id="273" r:id="rId17"/>
    <p:sldId id="274" r:id="rId18"/>
    <p:sldId id="276" r:id="rId19"/>
    <p:sldId id="277" r:id="rId20"/>
    <p:sldId id="278" r:id="rId21"/>
    <p:sldId id="279" r:id="rId22"/>
    <p:sldId id="280" r:id="rId23"/>
    <p:sldId id="283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D3A73-D6C3-4A15-A375-F9231A3F9F1A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6A615-889F-479F-9BB8-AAF37C6A25C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6A615-889F-479F-9BB8-AAF37C6A25C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D1F4826-745D-4019-817A-143DEAA943B4}" type="datetimeFigureOut">
              <a:rPr lang="en-US" smtClean="0"/>
              <a:pPr/>
              <a:t>9/21/2012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48DFF73-63E8-4D6E-B188-65E2B217DC7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4800" y="457200"/>
            <a:ext cx="86106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00B0F0"/>
                </a:solidFill>
              </a:rPr>
              <a:t>Chuyên</a:t>
            </a:r>
            <a:r>
              <a:rPr lang="en-US" sz="3200" b="1" dirty="0" smtClean="0">
                <a:solidFill>
                  <a:srgbClr val="00B0F0"/>
                </a:solidFill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</a:rPr>
              <a:t>đề</a:t>
            </a:r>
            <a:r>
              <a:rPr lang="en-US" sz="3200" b="1" dirty="0" smtClean="0">
                <a:solidFill>
                  <a:srgbClr val="00B0F0"/>
                </a:solidFill>
              </a:rPr>
              <a:t> 6: </a:t>
            </a:r>
          </a:p>
          <a:p>
            <a:pPr algn="ctr"/>
            <a:endParaRPr lang="en-US" sz="3200" dirty="0" smtClean="0">
              <a:solidFill>
                <a:srgbClr val="FF0000"/>
              </a:solidFill>
            </a:endParaRPr>
          </a:p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THANH NIÊN VIỆT NAM TRONG THỜI KỲ ĐẨY MẠNH CÔNG NGHIỆP HÓA, HIỆN ĐẠI HÓA ĐẤT NƯỚC VÀ HỘI NHẬP QUỐC TẾ</a:t>
            </a:r>
          </a:p>
          <a:p>
            <a:pPr algn="ctr"/>
            <a:endParaRPr lang="en-US" sz="2800" dirty="0" smtClean="0">
              <a:solidFill>
                <a:srgbClr val="FF0000"/>
              </a:solidFill>
              <a:latin typeface="Algerian" pitchFamily="82" charset="0"/>
            </a:endParaRPr>
          </a:p>
          <a:p>
            <a:pPr algn="ctr"/>
            <a:endParaRPr lang="en-US" sz="2800" dirty="0" smtClean="0">
              <a:solidFill>
                <a:srgbClr val="FF0000"/>
              </a:solidFill>
            </a:endParaRPr>
          </a:p>
          <a:p>
            <a:pPr algn="ctr"/>
            <a:endParaRPr lang="en-US" sz="2800" dirty="0" smtClean="0">
              <a:solidFill>
                <a:srgbClr val="FF0000"/>
              </a:solidFill>
            </a:endParaRPr>
          </a:p>
          <a:p>
            <a:pPr algn="ctr"/>
            <a:endParaRPr lang="en-US" sz="2800" dirty="0" smtClean="0">
              <a:solidFill>
                <a:srgbClr val="FF0000"/>
              </a:solidFill>
            </a:endParaRPr>
          </a:p>
          <a:p>
            <a:pPr algn="ctr"/>
            <a:endParaRPr lang="en-US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685800" y="304800"/>
            <a:ext cx="7772400" cy="63246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I/ VỊ TRÍ , VAI TRÒ CỦA THANH NIÊN VIỆT NAM</a:t>
            </a:r>
          </a:p>
          <a:p>
            <a:pPr lvl="0">
              <a:buNone/>
            </a:pPr>
            <a:r>
              <a:rPr lang="en-US" sz="2800" dirty="0" smtClean="0">
                <a:solidFill>
                  <a:srgbClr val="FFFF00"/>
                </a:solidFill>
              </a:rPr>
              <a:t>  </a:t>
            </a:r>
            <a:r>
              <a:rPr lang="en-US" sz="2800" dirty="0" smtClean="0">
                <a:solidFill>
                  <a:srgbClr val="00B0F0"/>
                </a:solidFill>
              </a:rPr>
              <a:t>1.Thanh </a:t>
            </a:r>
            <a:r>
              <a:rPr lang="en-US" sz="2800" dirty="0" err="1" smtClean="0">
                <a:solidFill>
                  <a:srgbClr val="00B0F0"/>
                </a:solidFill>
              </a:rPr>
              <a:t>niên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Việt</a:t>
            </a:r>
            <a:r>
              <a:rPr lang="en-US" sz="2800" dirty="0" smtClean="0">
                <a:solidFill>
                  <a:srgbClr val="00B0F0"/>
                </a:solidFill>
              </a:rPr>
              <a:t> Nam</a:t>
            </a:r>
          </a:p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Việt</a:t>
            </a:r>
            <a:r>
              <a:rPr lang="en-US" sz="2800" dirty="0" smtClean="0"/>
              <a:t> Nam (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tuổi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16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30,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luật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Luật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)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tầng</a:t>
            </a:r>
            <a:r>
              <a:rPr lang="en-US" sz="2800" dirty="0" smtClean="0"/>
              <a:t> </a:t>
            </a:r>
            <a:r>
              <a:rPr lang="en-US" sz="2800" dirty="0" err="1" smtClean="0"/>
              <a:t>lớp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đặc</a:t>
            </a:r>
            <a:r>
              <a:rPr lang="en-US" sz="2800" dirty="0" smtClean="0"/>
              <a:t> </a:t>
            </a:r>
            <a:r>
              <a:rPr lang="en-US" sz="2800" dirty="0" err="1" smtClean="0"/>
              <a:t>thù</a:t>
            </a:r>
            <a:r>
              <a:rPr lang="en-US" sz="2800" dirty="0" smtClean="0"/>
              <a:t>, </a:t>
            </a:r>
            <a:r>
              <a:rPr lang="en-US" sz="2800" dirty="0" err="1" smtClean="0"/>
              <a:t>chiếm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đông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dân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. </a:t>
            </a:r>
          </a:p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Việt</a:t>
            </a:r>
            <a:r>
              <a:rPr lang="en-US" sz="2800" dirty="0" smtClean="0"/>
              <a:t> Nam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ở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,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nông</a:t>
            </a:r>
            <a:r>
              <a:rPr lang="en-US" sz="2800" dirty="0" smtClean="0"/>
              <a:t> </a:t>
            </a:r>
            <a:r>
              <a:rPr lang="en-US" sz="2800" dirty="0" err="1" smtClean="0"/>
              <a:t>dân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ngũ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;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tầng</a:t>
            </a:r>
            <a:r>
              <a:rPr lang="en-US" sz="2800" dirty="0" smtClean="0"/>
              <a:t> </a:t>
            </a:r>
            <a:r>
              <a:rPr lang="en-US" sz="2800" dirty="0" err="1" smtClean="0"/>
              <a:t>lớp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độc</a:t>
            </a:r>
            <a:r>
              <a:rPr lang="en-US" sz="2800" dirty="0" smtClean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gắn</a:t>
            </a:r>
            <a:r>
              <a:rPr lang="en-US" sz="2800" dirty="0" smtClean="0"/>
              <a:t> </a:t>
            </a:r>
            <a:r>
              <a:rPr lang="en-US" sz="2800" dirty="0" err="1" smtClean="0"/>
              <a:t>bó</a:t>
            </a:r>
            <a:r>
              <a:rPr lang="en-US" sz="2800" dirty="0" smtClean="0"/>
              <a:t> </a:t>
            </a:r>
            <a:r>
              <a:rPr lang="en-US" sz="2800" dirty="0" err="1" smtClean="0"/>
              <a:t>mật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tầng</a:t>
            </a:r>
            <a:r>
              <a:rPr lang="en-US" sz="2800" dirty="0" smtClean="0"/>
              <a:t> </a:t>
            </a:r>
            <a:r>
              <a:rPr lang="en-US" sz="2800" dirty="0" err="1" smtClean="0"/>
              <a:t>lớp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;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ở </a:t>
            </a:r>
            <a:r>
              <a:rPr lang="en-US" sz="2800" dirty="0" err="1" smtClean="0"/>
              <a:t>tất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ngành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, </a:t>
            </a:r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,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, </a:t>
            </a:r>
            <a:r>
              <a:rPr lang="en-US" sz="2800" dirty="0" err="1" smtClean="0"/>
              <a:t>quốc</a:t>
            </a:r>
            <a:r>
              <a:rPr lang="en-US" sz="2800" dirty="0" smtClean="0"/>
              <a:t> </a:t>
            </a:r>
            <a:r>
              <a:rPr lang="en-US" sz="2800" dirty="0" err="1" smtClean="0"/>
              <a:t>phòng</a:t>
            </a:r>
            <a:r>
              <a:rPr lang="en-US" sz="2800" dirty="0" smtClean="0"/>
              <a:t>, an </a:t>
            </a:r>
            <a:r>
              <a:rPr lang="en-US" sz="2800" dirty="0" err="1" smtClean="0"/>
              <a:t>ninh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đất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.</a:t>
            </a:r>
          </a:p>
          <a:p>
            <a:pPr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0"/>
            <a:ext cx="7772400" cy="6858000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en-US" sz="2800" dirty="0" smtClean="0">
                <a:solidFill>
                  <a:srgbClr val="00B0F0"/>
                </a:solidFill>
              </a:rPr>
              <a:t>2. </a:t>
            </a:r>
            <a:r>
              <a:rPr lang="en-US" sz="2800" dirty="0" err="1" smtClean="0">
                <a:solidFill>
                  <a:srgbClr val="00B0F0"/>
                </a:solidFill>
              </a:rPr>
              <a:t>Vị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trí</a:t>
            </a:r>
            <a:r>
              <a:rPr lang="en-US" sz="2800" dirty="0" smtClean="0">
                <a:solidFill>
                  <a:srgbClr val="00B0F0"/>
                </a:solidFill>
              </a:rPr>
              <a:t>, </a:t>
            </a:r>
            <a:r>
              <a:rPr lang="en-US" sz="2800" dirty="0" err="1" smtClean="0">
                <a:solidFill>
                  <a:srgbClr val="00B0F0"/>
                </a:solidFill>
              </a:rPr>
              <a:t>vai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trò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của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thanh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niên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Việt</a:t>
            </a:r>
            <a:r>
              <a:rPr lang="en-US" sz="2800" dirty="0" smtClean="0">
                <a:solidFill>
                  <a:srgbClr val="00B0F0"/>
                </a:solidFill>
              </a:rPr>
              <a:t> Nam</a:t>
            </a:r>
          </a:p>
          <a:p>
            <a:pPr algn="just">
              <a:buNone/>
            </a:pPr>
            <a:r>
              <a:rPr lang="en-US" sz="2800" dirty="0" smtClean="0"/>
              <a:t>  </a:t>
            </a:r>
            <a:r>
              <a:rPr lang="en-US" sz="4000" dirty="0" smtClean="0"/>
              <a:t> - </a:t>
            </a:r>
            <a:r>
              <a:rPr lang="en-US" dirty="0" err="1" smtClean="0"/>
              <a:t>Đảng</a:t>
            </a:r>
            <a:r>
              <a:rPr lang="en-US" dirty="0" smtClean="0"/>
              <a:t> </a:t>
            </a:r>
            <a:r>
              <a:rPr lang="en-US" dirty="0" err="1" smtClean="0"/>
              <a:t>xác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niên</a:t>
            </a:r>
            <a:r>
              <a:rPr lang="en-US" dirty="0" smtClean="0"/>
              <a:t> </a:t>
            </a:r>
            <a:r>
              <a:rPr lang="en-US" dirty="0" err="1" smtClean="0"/>
              <a:t>giữ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trí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tâm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chiến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huy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tố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nguồn</a:t>
            </a:r>
            <a:r>
              <a:rPr lang="en-US" dirty="0" smtClean="0"/>
              <a:t> </a:t>
            </a:r>
            <a:r>
              <a:rPr lang="en-US" dirty="0" err="1" smtClean="0"/>
              <a:t>lực</a:t>
            </a:r>
            <a:r>
              <a:rPr lang="en-US" dirty="0" smtClean="0"/>
              <a:t> con </a:t>
            </a:r>
            <a:r>
              <a:rPr lang="en-US" dirty="0" err="1" smtClean="0"/>
              <a:t>người</a:t>
            </a:r>
            <a:r>
              <a:rPr lang="en-US" dirty="0" smtClean="0"/>
              <a:t>: “</a:t>
            </a:r>
            <a:r>
              <a:rPr lang="en-US" dirty="0" err="1" smtClean="0"/>
              <a:t>Đảng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niềm</a:t>
            </a:r>
            <a:r>
              <a:rPr lang="en-US" dirty="0" smtClean="0"/>
              <a:t> tin </a:t>
            </a:r>
            <a:r>
              <a:rPr lang="en-US" dirty="0" err="1" smtClean="0"/>
              <a:t>sâu</a:t>
            </a:r>
            <a:r>
              <a:rPr lang="en-US" dirty="0" smtClean="0"/>
              <a:t> </a:t>
            </a:r>
            <a:r>
              <a:rPr lang="en-US" dirty="0" err="1" smtClean="0"/>
              <a:t>sắc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niên</a:t>
            </a:r>
            <a:r>
              <a:rPr lang="en-US" dirty="0" smtClean="0"/>
              <a:t>, </a:t>
            </a:r>
            <a:r>
              <a:rPr lang="en-US" dirty="0" err="1" smtClean="0"/>
              <a:t>phát</a:t>
            </a:r>
            <a:r>
              <a:rPr lang="en-US" dirty="0" smtClean="0"/>
              <a:t> </a:t>
            </a:r>
            <a:r>
              <a:rPr lang="en-US" dirty="0" err="1" smtClean="0"/>
              <a:t>huy</a:t>
            </a:r>
            <a:r>
              <a:rPr lang="en-US" dirty="0" smtClean="0"/>
              <a:t> </a:t>
            </a:r>
            <a:r>
              <a:rPr lang="en-US" dirty="0" err="1" smtClean="0"/>
              <a:t>vai</a:t>
            </a:r>
            <a:r>
              <a:rPr lang="en-US" dirty="0" smtClean="0"/>
              <a:t> </a:t>
            </a:r>
            <a:r>
              <a:rPr lang="en-US" dirty="0" err="1" smtClean="0"/>
              <a:t>trò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tiềm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to </a:t>
            </a:r>
            <a:r>
              <a:rPr lang="en-US" dirty="0" err="1" smtClean="0"/>
              <a:t>lớn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niên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niên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sứ</a:t>
            </a:r>
            <a:r>
              <a:rPr lang="en-US" dirty="0" smtClean="0"/>
              <a:t> </a:t>
            </a:r>
            <a:r>
              <a:rPr lang="en-US" dirty="0" err="1" smtClean="0"/>
              <a:t>mệnh</a:t>
            </a:r>
            <a:r>
              <a:rPr lang="en-US" dirty="0" smtClean="0"/>
              <a:t> </a:t>
            </a:r>
            <a:r>
              <a:rPr lang="en-US" dirty="0" err="1" smtClean="0"/>
              <a:t>lịch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, </a:t>
            </a:r>
            <a:r>
              <a:rPr lang="en-US" dirty="0" err="1" smtClean="0"/>
              <a:t>đi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đấu</a:t>
            </a:r>
            <a:r>
              <a:rPr lang="en-US" dirty="0" smtClean="0"/>
              <a:t> </a:t>
            </a:r>
            <a:r>
              <a:rPr lang="en-US" dirty="0" err="1" smtClean="0"/>
              <a:t>tranh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thắng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nghèo</a:t>
            </a:r>
            <a:r>
              <a:rPr lang="en-US" dirty="0" smtClean="0"/>
              <a:t>, </a:t>
            </a:r>
            <a:r>
              <a:rPr lang="en-US" dirty="0" err="1" smtClean="0"/>
              <a:t>lạc</a:t>
            </a:r>
            <a:r>
              <a:rPr lang="en-US" dirty="0" smtClean="0"/>
              <a:t> </a:t>
            </a:r>
            <a:r>
              <a:rPr lang="en-US" dirty="0" err="1" smtClean="0"/>
              <a:t>hậu</a:t>
            </a:r>
            <a:r>
              <a:rPr lang="en-US" dirty="0" smtClean="0"/>
              <a:t>, </a:t>
            </a:r>
            <a:r>
              <a:rPr lang="en-US" dirty="0" err="1" smtClean="0"/>
              <a:t>xây</a:t>
            </a:r>
            <a:r>
              <a:rPr lang="en-US" dirty="0" smtClean="0"/>
              <a:t> </a:t>
            </a:r>
            <a:r>
              <a:rPr lang="en-US" dirty="0" err="1" smtClean="0"/>
              <a:t>dựng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 smtClean="0"/>
              <a:t>vệ</a:t>
            </a:r>
            <a:r>
              <a:rPr lang="en-US" dirty="0" smtClean="0"/>
              <a:t> </a:t>
            </a:r>
            <a:r>
              <a:rPr lang="en-US" dirty="0" err="1" smtClean="0"/>
              <a:t>đất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giàu</a:t>
            </a:r>
            <a:r>
              <a:rPr lang="en-US" dirty="0" smtClean="0"/>
              <a:t> </a:t>
            </a:r>
            <a:r>
              <a:rPr lang="en-US" dirty="0" err="1" smtClean="0"/>
              <a:t>mạnh</a:t>
            </a:r>
            <a:r>
              <a:rPr lang="en-US" dirty="0" smtClean="0"/>
              <a:t>, </a:t>
            </a:r>
            <a:r>
              <a:rPr lang="en-US" dirty="0" err="1" smtClean="0"/>
              <a:t>xã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minh”. </a:t>
            </a:r>
          </a:p>
          <a:p>
            <a:pPr algn="just">
              <a:buNone/>
            </a:pPr>
            <a:r>
              <a:rPr lang="en-US" dirty="0" smtClean="0"/>
              <a:t>	- </a:t>
            </a:r>
            <a:r>
              <a:rPr lang="en-US" dirty="0" err="1" smtClean="0"/>
              <a:t>Nghị</a:t>
            </a:r>
            <a:r>
              <a:rPr lang="en-US" dirty="0" smtClean="0"/>
              <a:t> </a:t>
            </a:r>
            <a:r>
              <a:rPr lang="en-US" dirty="0" err="1" smtClean="0"/>
              <a:t>quyết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nghị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tư</a:t>
            </a:r>
            <a:r>
              <a:rPr lang="en-US" dirty="0" smtClean="0"/>
              <a:t> ban </a:t>
            </a:r>
            <a:r>
              <a:rPr lang="en-US" dirty="0" err="1" smtClean="0"/>
              <a:t>chấp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ương</a:t>
            </a:r>
            <a:r>
              <a:rPr lang="en-US" dirty="0" smtClean="0"/>
              <a:t> </a:t>
            </a:r>
            <a:r>
              <a:rPr lang="en-US" dirty="0" err="1" smtClean="0"/>
              <a:t>khóa</a:t>
            </a:r>
            <a:r>
              <a:rPr lang="en-US" dirty="0" smtClean="0"/>
              <a:t> VII </a:t>
            </a:r>
            <a:r>
              <a:rPr lang="en-US" dirty="0" err="1" smtClean="0"/>
              <a:t>nêu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: “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mới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hay </a:t>
            </a:r>
            <a:r>
              <a:rPr lang="en-US" dirty="0" err="1" smtClean="0"/>
              <a:t>không</a:t>
            </a:r>
            <a:r>
              <a:rPr lang="en-US" dirty="0" smtClean="0"/>
              <a:t>, </a:t>
            </a:r>
            <a:r>
              <a:rPr lang="en-US" dirty="0" err="1" smtClean="0"/>
              <a:t>đất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kỷ</a:t>
            </a:r>
            <a:r>
              <a:rPr lang="en-US" dirty="0" smtClean="0"/>
              <a:t> XXI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trí</a:t>
            </a:r>
            <a:r>
              <a:rPr lang="en-US" dirty="0" smtClean="0"/>
              <a:t> </a:t>
            </a:r>
            <a:r>
              <a:rPr lang="en-US" dirty="0" err="1" smtClean="0"/>
              <a:t>xứng</a:t>
            </a:r>
            <a:r>
              <a:rPr lang="en-US" dirty="0" smtClean="0"/>
              <a:t> </a:t>
            </a:r>
            <a:r>
              <a:rPr lang="en-US" dirty="0" err="1" smtClean="0"/>
              <a:t>đáng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cộng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giới</a:t>
            </a:r>
            <a:r>
              <a:rPr lang="en-US" dirty="0" smtClean="0"/>
              <a:t> hay </a:t>
            </a:r>
            <a:r>
              <a:rPr lang="en-US" dirty="0" err="1" smtClean="0"/>
              <a:t>không</a:t>
            </a:r>
            <a:r>
              <a:rPr lang="en-US" dirty="0" smtClean="0"/>
              <a:t>,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 smtClean="0"/>
              <a:t> Nam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vững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con </a:t>
            </a:r>
            <a:r>
              <a:rPr lang="en-US" dirty="0" err="1" smtClean="0"/>
              <a:t>đường</a:t>
            </a:r>
            <a:r>
              <a:rPr lang="en-US" dirty="0" smtClean="0"/>
              <a:t> </a:t>
            </a:r>
            <a:r>
              <a:rPr lang="en-US" dirty="0" err="1" smtClean="0"/>
              <a:t>xã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nghĩa</a:t>
            </a:r>
            <a:r>
              <a:rPr lang="en-US" dirty="0" smtClean="0"/>
              <a:t> hay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 </a:t>
            </a:r>
            <a:r>
              <a:rPr lang="en-US" dirty="0" err="1" smtClean="0"/>
              <a:t>tùy</a:t>
            </a:r>
            <a:r>
              <a:rPr lang="en-US" dirty="0" smtClean="0"/>
              <a:t> </a:t>
            </a:r>
            <a:r>
              <a:rPr lang="en-US" dirty="0" err="1" smtClean="0"/>
              <a:t>thuộc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lực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niên</a:t>
            </a:r>
            <a:r>
              <a:rPr lang="en-US" dirty="0" smtClean="0"/>
              <a:t>”. </a:t>
            </a:r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bước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con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nghĩa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9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9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304800"/>
            <a:ext cx="7772400" cy="6172200"/>
          </a:xfrm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500" dirty="0" err="1" smtClean="0"/>
              <a:t>Nghị</a:t>
            </a:r>
            <a:r>
              <a:rPr lang="en-US" sz="2500" dirty="0" smtClean="0"/>
              <a:t> </a:t>
            </a:r>
            <a:r>
              <a:rPr lang="en-US" sz="2500" dirty="0" err="1" smtClean="0"/>
              <a:t>quyết</a:t>
            </a:r>
            <a:r>
              <a:rPr lang="en-US" sz="2500" dirty="0" smtClean="0"/>
              <a:t> </a:t>
            </a:r>
            <a:r>
              <a:rPr lang="en-US" sz="2500" dirty="0" err="1" smtClean="0"/>
              <a:t>hội</a:t>
            </a:r>
            <a:r>
              <a:rPr lang="en-US" sz="2500" dirty="0" smtClean="0"/>
              <a:t> </a:t>
            </a:r>
            <a:r>
              <a:rPr lang="en-US" sz="2500" dirty="0" err="1" smtClean="0"/>
              <a:t>nghị</a:t>
            </a:r>
            <a:r>
              <a:rPr lang="en-US" sz="2500" dirty="0" smtClean="0"/>
              <a:t> </a:t>
            </a:r>
            <a:r>
              <a:rPr lang="en-US" sz="2500" dirty="0" err="1" smtClean="0"/>
              <a:t>lần</a:t>
            </a:r>
            <a:r>
              <a:rPr lang="en-US" sz="2500" dirty="0" smtClean="0"/>
              <a:t> </a:t>
            </a:r>
            <a:r>
              <a:rPr lang="en-US" sz="2500" dirty="0" err="1" smtClean="0"/>
              <a:t>thư</a:t>
            </a:r>
            <a:r>
              <a:rPr lang="en-US" sz="2500" dirty="0" smtClean="0"/>
              <a:t>́ </a:t>
            </a:r>
            <a:r>
              <a:rPr lang="en-US" sz="2500" dirty="0" err="1" smtClean="0"/>
              <a:t>bảy</a:t>
            </a:r>
            <a:r>
              <a:rPr lang="en-US" sz="2500" dirty="0" smtClean="0"/>
              <a:t> Ban </a:t>
            </a:r>
            <a:r>
              <a:rPr lang="en-US" sz="2500" dirty="0" err="1" smtClean="0"/>
              <a:t>Chấp</a:t>
            </a:r>
            <a:r>
              <a:rPr lang="en-US" sz="2500" dirty="0" smtClean="0"/>
              <a:t> </a:t>
            </a:r>
            <a:r>
              <a:rPr lang="en-US" sz="2500" dirty="0" err="1" smtClean="0"/>
              <a:t>hành</a:t>
            </a:r>
            <a:r>
              <a:rPr lang="en-US" sz="2500" dirty="0" smtClean="0"/>
              <a:t> </a:t>
            </a:r>
            <a:r>
              <a:rPr lang="en-US" sz="2500" dirty="0" err="1" smtClean="0"/>
              <a:t>Trung</a:t>
            </a:r>
            <a:r>
              <a:rPr lang="en-US" sz="2500" dirty="0" smtClean="0"/>
              <a:t> </a:t>
            </a:r>
            <a:r>
              <a:rPr lang="en-US" sz="2500" dirty="0" err="1" smtClean="0"/>
              <a:t>ương</a:t>
            </a:r>
            <a:r>
              <a:rPr lang="en-US" sz="2500" dirty="0" smtClean="0"/>
              <a:t> </a:t>
            </a:r>
            <a:r>
              <a:rPr lang="en-US" sz="2500" dirty="0" err="1" smtClean="0"/>
              <a:t>khóa</a:t>
            </a:r>
            <a:r>
              <a:rPr lang="en-US" sz="2500" dirty="0" smtClean="0"/>
              <a:t> X </a:t>
            </a:r>
            <a:r>
              <a:rPr lang="en-US" sz="2500" dirty="0" err="1" smtClean="0"/>
              <a:t>về</a:t>
            </a:r>
            <a:r>
              <a:rPr lang="en-US" sz="2500" dirty="0" smtClean="0"/>
              <a:t> “</a:t>
            </a:r>
            <a:r>
              <a:rPr lang="en-US" sz="2500" dirty="0" err="1" smtClean="0"/>
              <a:t>Tăng</a:t>
            </a:r>
            <a:r>
              <a:rPr lang="en-US" sz="2500" dirty="0" smtClean="0"/>
              <a:t> </a:t>
            </a:r>
            <a:r>
              <a:rPr lang="en-US" sz="2500" dirty="0" err="1" smtClean="0"/>
              <a:t>cường</a:t>
            </a:r>
            <a:r>
              <a:rPr lang="en-US" sz="2500" dirty="0" smtClean="0"/>
              <a:t> </a:t>
            </a:r>
            <a:r>
              <a:rPr lang="en-US" sz="2500" dirty="0" err="1" smtClean="0"/>
              <a:t>sự</a:t>
            </a:r>
            <a:r>
              <a:rPr lang="en-US" sz="2500" dirty="0" smtClean="0"/>
              <a:t> </a:t>
            </a:r>
            <a:r>
              <a:rPr lang="en-US" sz="2500" dirty="0" err="1" smtClean="0"/>
              <a:t>lãnh</a:t>
            </a:r>
            <a:r>
              <a:rPr lang="en-US" sz="2500" dirty="0" smtClean="0"/>
              <a:t> </a:t>
            </a:r>
            <a:r>
              <a:rPr lang="en-US" sz="2500" dirty="0" err="1" smtClean="0"/>
              <a:t>đạo</a:t>
            </a:r>
            <a:r>
              <a:rPr lang="en-US" sz="2500" dirty="0" smtClean="0"/>
              <a:t> </a:t>
            </a:r>
            <a:r>
              <a:rPr lang="en-US" sz="2500" dirty="0" err="1" smtClean="0"/>
              <a:t>của</a:t>
            </a:r>
            <a:r>
              <a:rPr lang="en-US" sz="2500" dirty="0" smtClean="0"/>
              <a:t> </a:t>
            </a:r>
            <a:r>
              <a:rPr lang="en-US" sz="2500" dirty="0" err="1" smtClean="0"/>
              <a:t>Đảng</a:t>
            </a:r>
            <a:r>
              <a:rPr lang="en-US" sz="2500" dirty="0" smtClean="0"/>
              <a:t> </a:t>
            </a:r>
            <a:r>
              <a:rPr lang="en-US" sz="2500" dirty="0" err="1" smtClean="0"/>
              <a:t>đối</a:t>
            </a:r>
            <a:r>
              <a:rPr lang="en-US" sz="2500" dirty="0" smtClean="0"/>
              <a:t> </a:t>
            </a:r>
            <a:r>
              <a:rPr lang="en-US" sz="2500" dirty="0" err="1" smtClean="0"/>
              <a:t>với</a:t>
            </a:r>
            <a:r>
              <a:rPr lang="en-US" sz="2500" dirty="0" smtClean="0"/>
              <a:t> </a:t>
            </a:r>
            <a:r>
              <a:rPr lang="en-US" sz="2500" dirty="0" err="1" smtClean="0"/>
              <a:t>công</a:t>
            </a:r>
            <a:r>
              <a:rPr lang="en-US" sz="2500" dirty="0" smtClean="0"/>
              <a:t> </a:t>
            </a:r>
            <a:r>
              <a:rPr lang="en-US" sz="2500" dirty="0" err="1" smtClean="0"/>
              <a:t>tác</a:t>
            </a:r>
            <a:r>
              <a:rPr lang="en-US" sz="2500" dirty="0" smtClean="0"/>
              <a:t> </a:t>
            </a:r>
            <a:r>
              <a:rPr lang="en-US" sz="2500" dirty="0" err="1" smtClean="0"/>
              <a:t>thanh</a:t>
            </a:r>
            <a:r>
              <a:rPr lang="en-US" sz="2500" dirty="0" smtClean="0"/>
              <a:t> </a:t>
            </a:r>
            <a:r>
              <a:rPr lang="en-US" sz="2500" dirty="0" err="1" smtClean="0"/>
              <a:t>niên</a:t>
            </a:r>
            <a:r>
              <a:rPr lang="en-US" sz="2500" dirty="0" smtClean="0"/>
              <a:t> </a:t>
            </a:r>
            <a:r>
              <a:rPr lang="en-US" sz="2500" dirty="0" err="1" smtClean="0"/>
              <a:t>thời</a:t>
            </a:r>
            <a:r>
              <a:rPr lang="en-US" sz="2500" dirty="0" smtClean="0"/>
              <a:t> </a:t>
            </a:r>
            <a:r>
              <a:rPr lang="en-US" sz="2500" dirty="0" err="1" smtClean="0"/>
              <a:t>kỳ</a:t>
            </a:r>
            <a:r>
              <a:rPr lang="en-US" sz="2500" dirty="0" smtClean="0"/>
              <a:t> </a:t>
            </a:r>
            <a:r>
              <a:rPr lang="en-US" sz="2500" dirty="0" err="1" smtClean="0"/>
              <a:t>đẩy</a:t>
            </a:r>
            <a:r>
              <a:rPr lang="en-US" sz="2500" dirty="0" smtClean="0"/>
              <a:t> </a:t>
            </a:r>
            <a:r>
              <a:rPr lang="en-US" sz="2500" dirty="0" err="1" smtClean="0"/>
              <a:t>mạnh</a:t>
            </a:r>
            <a:r>
              <a:rPr lang="en-US" sz="2500" dirty="0" smtClean="0"/>
              <a:t> </a:t>
            </a:r>
            <a:r>
              <a:rPr lang="en-US" sz="2500" dirty="0" err="1" smtClean="0"/>
              <a:t>công</a:t>
            </a:r>
            <a:r>
              <a:rPr lang="en-US" sz="2500" dirty="0" smtClean="0"/>
              <a:t> </a:t>
            </a:r>
            <a:r>
              <a:rPr lang="en-US" sz="2500" dirty="0" err="1" smtClean="0"/>
              <a:t>nghiệp</a:t>
            </a:r>
            <a:r>
              <a:rPr lang="en-US" sz="2500" dirty="0" smtClean="0"/>
              <a:t> </a:t>
            </a:r>
            <a:r>
              <a:rPr lang="en-US" sz="2500" dirty="0" err="1" smtClean="0"/>
              <a:t>hóa</a:t>
            </a:r>
            <a:r>
              <a:rPr lang="en-US" sz="2500" dirty="0" smtClean="0"/>
              <a:t>, </a:t>
            </a:r>
            <a:r>
              <a:rPr lang="en-US" sz="2500" dirty="0" err="1" smtClean="0"/>
              <a:t>hiện</a:t>
            </a:r>
            <a:r>
              <a:rPr lang="en-US" sz="2500" dirty="0" smtClean="0"/>
              <a:t> </a:t>
            </a:r>
            <a:r>
              <a:rPr lang="en-US" sz="2500" dirty="0" err="1" smtClean="0"/>
              <a:t>đại</a:t>
            </a:r>
            <a:r>
              <a:rPr lang="en-US" sz="2500" dirty="0" smtClean="0"/>
              <a:t> </a:t>
            </a:r>
            <a:r>
              <a:rPr lang="en-US" sz="2500" dirty="0" err="1" smtClean="0"/>
              <a:t>hóa</a:t>
            </a:r>
            <a:r>
              <a:rPr lang="en-US" sz="2500" dirty="0" smtClean="0"/>
              <a:t>” </a:t>
            </a:r>
            <a:r>
              <a:rPr lang="en-US" sz="2500" dirty="0" err="1" smtClean="0"/>
              <a:t>đã</a:t>
            </a:r>
            <a:r>
              <a:rPr lang="en-US" sz="2500" dirty="0" smtClean="0"/>
              <a:t> </a:t>
            </a:r>
            <a:r>
              <a:rPr lang="en-US" sz="2500" dirty="0" err="1" smtClean="0"/>
              <a:t>khẳng</a:t>
            </a:r>
            <a:r>
              <a:rPr lang="en-US" sz="2500" dirty="0" smtClean="0"/>
              <a:t> </a:t>
            </a:r>
            <a:r>
              <a:rPr lang="en-US" sz="2500" dirty="0" err="1" smtClean="0"/>
              <a:t>định</a:t>
            </a:r>
            <a:r>
              <a:rPr lang="en-US" sz="2500" dirty="0" smtClean="0"/>
              <a:t>: “</a:t>
            </a:r>
            <a:r>
              <a:rPr lang="en-US" sz="2500" dirty="0" err="1" smtClean="0"/>
              <a:t>Thanh</a:t>
            </a:r>
            <a:r>
              <a:rPr lang="en-US" sz="2500" dirty="0" smtClean="0"/>
              <a:t> </a:t>
            </a:r>
            <a:r>
              <a:rPr lang="en-US" sz="2500" dirty="0" err="1" smtClean="0"/>
              <a:t>niên</a:t>
            </a:r>
            <a:r>
              <a:rPr lang="en-US" sz="2500" dirty="0" smtClean="0"/>
              <a:t> </a:t>
            </a:r>
            <a:r>
              <a:rPr lang="en-US" sz="2500" dirty="0" err="1" smtClean="0"/>
              <a:t>là</a:t>
            </a:r>
            <a:r>
              <a:rPr lang="en-US" sz="2500" dirty="0" smtClean="0"/>
              <a:t> </a:t>
            </a:r>
            <a:r>
              <a:rPr lang="en-US" sz="2500" dirty="0" err="1" smtClean="0"/>
              <a:t>rường</a:t>
            </a:r>
            <a:r>
              <a:rPr lang="en-US" sz="2500" dirty="0" smtClean="0"/>
              <a:t> </a:t>
            </a:r>
            <a:r>
              <a:rPr lang="en-US" sz="2500" dirty="0" err="1" smtClean="0"/>
              <a:t>cột</a:t>
            </a:r>
            <a:r>
              <a:rPr lang="en-US" sz="2500" dirty="0" smtClean="0"/>
              <a:t> </a:t>
            </a:r>
            <a:r>
              <a:rPr lang="en-US" sz="2500" dirty="0" err="1" smtClean="0"/>
              <a:t>của</a:t>
            </a:r>
            <a:r>
              <a:rPr lang="en-US" sz="2500" dirty="0" smtClean="0"/>
              <a:t> </a:t>
            </a:r>
            <a:r>
              <a:rPr lang="en-US" sz="2500" dirty="0" err="1" smtClean="0"/>
              <a:t>nước</a:t>
            </a:r>
            <a:r>
              <a:rPr lang="en-US" sz="2500" dirty="0" smtClean="0"/>
              <a:t> </a:t>
            </a:r>
            <a:r>
              <a:rPr lang="en-US" sz="2500" dirty="0" err="1" smtClean="0"/>
              <a:t>nhà</a:t>
            </a:r>
            <a:r>
              <a:rPr lang="en-US" sz="2500" dirty="0" smtClean="0"/>
              <a:t>, </a:t>
            </a:r>
            <a:r>
              <a:rPr lang="en-US" sz="2500" dirty="0" err="1" smtClean="0"/>
              <a:t>chủ</a:t>
            </a:r>
            <a:r>
              <a:rPr lang="en-US" sz="2500" dirty="0" smtClean="0"/>
              <a:t> </a:t>
            </a:r>
            <a:r>
              <a:rPr lang="en-US" sz="2500" dirty="0" err="1" smtClean="0"/>
              <a:t>nhân</a:t>
            </a:r>
            <a:r>
              <a:rPr lang="en-US" sz="2500" dirty="0" smtClean="0"/>
              <a:t> </a:t>
            </a:r>
            <a:r>
              <a:rPr lang="en-US" sz="2500" dirty="0" err="1" smtClean="0"/>
              <a:t>tương</a:t>
            </a:r>
            <a:r>
              <a:rPr lang="en-US" sz="2500" dirty="0" smtClean="0"/>
              <a:t> </a:t>
            </a:r>
            <a:r>
              <a:rPr lang="en-US" sz="2500" dirty="0" err="1" smtClean="0"/>
              <a:t>lai</a:t>
            </a:r>
            <a:r>
              <a:rPr lang="en-US" sz="2500" dirty="0" smtClean="0"/>
              <a:t> </a:t>
            </a:r>
            <a:r>
              <a:rPr lang="en-US" sz="2500" dirty="0" err="1" smtClean="0"/>
              <a:t>của</a:t>
            </a:r>
            <a:r>
              <a:rPr lang="en-US" sz="2500" dirty="0" smtClean="0"/>
              <a:t> </a:t>
            </a:r>
            <a:r>
              <a:rPr lang="en-US" sz="2500" dirty="0" err="1" smtClean="0"/>
              <a:t>đất</a:t>
            </a:r>
            <a:r>
              <a:rPr lang="en-US" sz="2500" dirty="0" smtClean="0"/>
              <a:t> </a:t>
            </a:r>
            <a:r>
              <a:rPr lang="en-US" sz="2500" dirty="0" err="1" smtClean="0"/>
              <a:t>nước</a:t>
            </a:r>
            <a:r>
              <a:rPr lang="en-US" sz="2500" dirty="0" smtClean="0"/>
              <a:t>, </a:t>
            </a:r>
            <a:r>
              <a:rPr lang="en-US" sz="2500" dirty="0" err="1" smtClean="0"/>
              <a:t>là</a:t>
            </a:r>
            <a:r>
              <a:rPr lang="en-US" sz="2500" dirty="0" smtClean="0"/>
              <a:t> </a:t>
            </a:r>
            <a:r>
              <a:rPr lang="en-US" sz="2500" dirty="0" err="1" smtClean="0"/>
              <a:t>lực</a:t>
            </a:r>
            <a:r>
              <a:rPr lang="en-US" sz="2500" dirty="0" smtClean="0"/>
              <a:t> </a:t>
            </a:r>
            <a:r>
              <a:rPr lang="en-US" sz="2500" dirty="0" err="1" smtClean="0"/>
              <a:t>lượng</a:t>
            </a:r>
            <a:r>
              <a:rPr lang="en-US" sz="2500" dirty="0" smtClean="0"/>
              <a:t> </a:t>
            </a:r>
            <a:r>
              <a:rPr lang="en-US" sz="2500" dirty="0" err="1" smtClean="0"/>
              <a:t>xung</a:t>
            </a:r>
            <a:r>
              <a:rPr lang="en-US" sz="2500" dirty="0" smtClean="0"/>
              <a:t> </a:t>
            </a:r>
            <a:r>
              <a:rPr lang="en-US" sz="2500" dirty="0" err="1" smtClean="0"/>
              <a:t>kích</a:t>
            </a:r>
            <a:r>
              <a:rPr lang="en-US" sz="2500" dirty="0" smtClean="0"/>
              <a:t> </a:t>
            </a:r>
            <a:r>
              <a:rPr lang="en-US" sz="2500" dirty="0" err="1" smtClean="0"/>
              <a:t>trong</a:t>
            </a:r>
            <a:r>
              <a:rPr lang="en-US" sz="2500" dirty="0" smtClean="0"/>
              <a:t> </a:t>
            </a:r>
            <a:r>
              <a:rPr lang="en-US" sz="2500" dirty="0" err="1" smtClean="0"/>
              <a:t>xây</a:t>
            </a:r>
            <a:r>
              <a:rPr lang="en-US" sz="2500" dirty="0" smtClean="0"/>
              <a:t> </a:t>
            </a:r>
            <a:r>
              <a:rPr lang="en-US" sz="2500" dirty="0" err="1" smtClean="0"/>
              <a:t>dựng</a:t>
            </a:r>
            <a:r>
              <a:rPr lang="en-US" sz="2500" dirty="0" smtClean="0"/>
              <a:t> </a:t>
            </a:r>
            <a:r>
              <a:rPr lang="en-US" sz="2500" dirty="0" err="1" smtClean="0"/>
              <a:t>và</a:t>
            </a:r>
            <a:r>
              <a:rPr lang="en-US" sz="2500" dirty="0" smtClean="0"/>
              <a:t> </a:t>
            </a:r>
            <a:r>
              <a:rPr lang="en-US" sz="2500" dirty="0" err="1" smtClean="0"/>
              <a:t>bảo</a:t>
            </a:r>
            <a:r>
              <a:rPr lang="en-US" sz="2500" dirty="0" smtClean="0"/>
              <a:t> </a:t>
            </a:r>
            <a:r>
              <a:rPr lang="en-US" sz="2500" dirty="0" err="1" smtClean="0"/>
              <a:t>vệ</a:t>
            </a:r>
            <a:r>
              <a:rPr lang="en-US" sz="2500" dirty="0" smtClean="0"/>
              <a:t> </a:t>
            </a:r>
            <a:r>
              <a:rPr lang="en-US" sz="2500" dirty="0" err="1" smtClean="0"/>
              <a:t>Tổ</a:t>
            </a:r>
            <a:r>
              <a:rPr lang="en-US" sz="2500" dirty="0" smtClean="0"/>
              <a:t> </a:t>
            </a:r>
            <a:r>
              <a:rPr lang="en-US" sz="2500" dirty="0" err="1" smtClean="0"/>
              <a:t>quốc</a:t>
            </a:r>
            <a:r>
              <a:rPr lang="en-US" sz="2500" dirty="0" smtClean="0"/>
              <a:t>, </a:t>
            </a:r>
            <a:r>
              <a:rPr lang="en-US" sz="2500" dirty="0" err="1" smtClean="0"/>
              <a:t>một</a:t>
            </a:r>
            <a:r>
              <a:rPr lang="en-US" sz="2500" dirty="0" smtClean="0"/>
              <a:t> </a:t>
            </a:r>
            <a:r>
              <a:rPr lang="en-US" sz="2500" dirty="0" err="1" smtClean="0"/>
              <a:t>trong</a:t>
            </a:r>
            <a:r>
              <a:rPr lang="en-US" sz="2500" dirty="0" smtClean="0"/>
              <a:t> </a:t>
            </a:r>
            <a:r>
              <a:rPr lang="en-US" sz="2500" dirty="0" err="1" smtClean="0"/>
              <a:t>những</a:t>
            </a:r>
            <a:r>
              <a:rPr lang="en-US" sz="2500" dirty="0" smtClean="0"/>
              <a:t> </a:t>
            </a:r>
            <a:r>
              <a:rPr lang="en-US" sz="2500" dirty="0" err="1" smtClean="0"/>
              <a:t>nhân</a:t>
            </a:r>
            <a:r>
              <a:rPr lang="en-US" sz="2500" dirty="0" smtClean="0"/>
              <a:t> </a:t>
            </a:r>
            <a:r>
              <a:rPr lang="en-US" sz="2500" dirty="0" err="1" smtClean="0"/>
              <a:t>tố</a:t>
            </a:r>
            <a:r>
              <a:rPr lang="en-US" sz="2500" dirty="0" smtClean="0"/>
              <a:t> </a:t>
            </a:r>
            <a:r>
              <a:rPr lang="en-US" sz="2500" dirty="0" err="1" smtClean="0"/>
              <a:t>quyết</a:t>
            </a:r>
            <a:r>
              <a:rPr lang="en-US" sz="2500" dirty="0" smtClean="0"/>
              <a:t> </a:t>
            </a:r>
            <a:r>
              <a:rPr lang="en-US" sz="2500" dirty="0" err="1" smtClean="0"/>
              <a:t>định</a:t>
            </a:r>
            <a:r>
              <a:rPr lang="en-US" sz="2500" dirty="0" smtClean="0"/>
              <a:t> </a:t>
            </a:r>
            <a:r>
              <a:rPr lang="en-US" sz="2500" dirty="0" err="1" smtClean="0"/>
              <a:t>sự</a:t>
            </a:r>
            <a:r>
              <a:rPr lang="en-US" sz="2500" dirty="0" smtClean="0"/>
              <a:t> </a:t>
            </a:r>
            <a:r>
              <a:rPr lang="en-US" sz="2500" dirty="0" err="1" smtClean="0"/>
              <a:t>thành</a:t>
            </a:r>
            <a:r>
              <a:rPr lang="en-US" sz="2500" dirty="0" smtClean="0"/>
              <a:t> </a:t>
            </a:r>
            <a:r>
              <a:rPr lang="en-US" sz="2500" dirty="0" err="1" smtClean="0"/>
              <a:t>bại</a:t>
            </a:r>
            <a:r>
              <a:rPr lang="en-US" sz="2500" dirty="0" smtClean="0"/>
              <a:t> </a:t>
            </a:r>
            <a:r>
              <a:rPr lang="en-US" sz="2500" dirty="0" err="1" smtClean="0"/>
              <a:t>của</a:t>
            </a:r>
            <a:r>
              <a:rPr lang="en-US" sz="2500" dirty="0" smtClean="0"/>
              <a:t> </a:t>
            </a:r>
            <a:r>
              <a:rPr lang="en-US" sz="2500" dirty="0" err="1" smtClean="0"/>
              <a:t>sự</a:t>
            </a:r>
            <a:r>
              <a:rPr lang="en-US" sz="2500" dirty="0" smtClean="0"/>
              <a:t> </a:t>
            </a:r>
            <a:r>
              <a:rPr lang="en-US" sz="2500" dirty="0" err="1" smtClean="0"/>
              <a:t>nghiệp</a:t>
            </a:r>
            <a:r>
              <a:rPr lang="en-US" sz="2500" dirty="0" smtClean="0"/>
              <a:t> </a:t>
            </a:r>
            <a:r>
              <a:rPr lang="en-US" sz="2500" dirty="0" err="1" smtClean="0"/>
              <a:t>công</a:t>
            </a:r>
            <a:r>
              <a:rPr lang="en-US" sz="2500" dirty="0" smtClean="0"/>
              <a:t> </a:t>
            </a:r>
            <a:r>
              <a:rPr lang="en-US" sz="2500" dirty="0" err="1" smtClean="0"/>
              <a:t>nghiệp</a:t>
            </a:r>
            <a:r>
              <a:rPr lang="en-US" sz="2500" dirty="0" smtClean="0"/>
              <a:t> </a:t>
            </a:r>
            <a:r>
              <a:rPr lang="en-US" sz="2500" dirty="0" err="1" smtClean="0"/>
              <a:t>hóa</a:t>
            </a:r>
            <a:r>
              <a:rPr lang="en-US" sz="2500" dirty="0" smtClean="0"/>
              <a:t>, </a:t>
            </a:r>
            <a:r>
              <a:rPr lang="en-US" sz="2500" dirty="0" err="1" smtClean="0"/>
              <a:t>hiện</a:t>
            </a:r>
            <a:r>
              <a:rPr lang="en-US" sz="2500" dirty="0" smtClean="0"/>
              <a:t> </a:t>
            </a:r>
            <a:r>
              <a:rPr lang="en-US" sz="2500" dirty="0" err="1" smtClean="0"/>
              <a:t>đại</a:t>
            </a:r>
            <a:r>
              <a:rPr lang="en-US" sz="2500" dirty="0" smtClean="0"/>
              <a:t> </a:t>
            </a:r>
            <a:r>
              <a:rPr lang="en-US" sz="2500" dirty="0" err="1" smtClean="0"/>
              <a:t>hóa</a:t>
            </a:r>
            <a:r>
              <a:rPr lang="en-US" sz="2500" dirty="0" smtClean="0"/>
              <a:t> </a:t>
            </a:r>
            <a:r>
              <a:rPr lang="en-US" sz="2500" dirty="0" err="1" smtClean="0"/>
              <a:t>đất</a:t>
            </a:r>
            <a:r>
              <a:rPr lang="en-US" sz="2500" dirty="0" smtClean="0"/>
              <a:t> </a:t>
            </a:r>
            <a:r>
              <a:rPr lang="en-US" sz="2500" dirty="0" err="1" smtClean="0"/>
              <a:t>nước</a:t>
            </a:r>
            <a:r>
              <a:rPr lang="en-US" sz="2500" dirty="0" smtClean="0"/>
              <a:t>, </a:t>
            </a:r>
            <a:r>
              <a:rPr lang="en-US" sz="2500" dirty="0" err="1" smtClean="0"/>
              <a:t>hội</a:t>
            </a:r>
            <a:r>
              <a:rPr lang="en-US" sz="2500" dirty="0" smtClean="0"/>
              <a:t> </a:t>
            </a:r>
            <a:r>
              <a:rPr lang="en-US" sz="2500" dirty="0" err="1" smtClean="0"/>
              <a:t>nhập</a:t>
            </a:r>
            <a:r>
              <a:rPr lang="en-US" sz="2500" dirty="0" smtClean="0"/>
              <a:t> </a:t>
            </a:r>
            <a:r>
              <a:rPr lang="en-US" sz="2500" dirty="0" err="1" smtClean="0"/>
              <a:t>quốc</a:t>
            </a:r>
            <a:r>
              <a:rPr lang="en-US" sz="2500" dirty="0" smtClean="0"/>
              <a:t> </a:t>
            </a:r>
            <a:r>
              <a:rPr lang="en-US" sz="2500" dirty="0" err="1" smtClean="0"/>
              <a:t>tế</a:t>
            </a:r>
            <a:r>
              <a:rPr lang="en-US" sz="2500" dirty="0" smtClean="0"/>
              <a:t> </a:t>
            </a:r>
            <a:r>
              <a:rPr lang="en-US" sz="2500" dirty="0" err="1" smtClean="0"/>
              <a:t>và</a:t>
            </a:r>
            <a:r>
              <a:rPr lang="en-US" sz="2500" dirty="0" smtClean="0"/>
              <a:t> </a:t>
            </a:r>
            <a:r>
              <a:rPr lang="en-US" sz="2500" dirty="0" err="1" smtClean="0"/>
              <a:t>xây</a:t>
            </a:r>
            <a:r>
              <a:rPr lang="en-US" sz="2500" dirty="0" smtClean="0"/>
              <a:t> </a:t>
            </a:r>
            <a:r>
              <a:rPr lang="en-US" sz="2500" dirty="0" err="1" smtClean="0"/>
              <a:t>dựng</a:t>
            </a:r>
            <a:r>
              <a:rPr lang="en-US" sz="2500" dirty="0" smtClean="0"/>
              <a:t> </a:t>
            </a:r>
            <a:r>
              <a:rPr lang="en-US" sz="2500" dirty="0" err="1" smtClean="0"/>
              <a:t>chủ</a:t>
            </a:r>
            <a:r>
              <a:rPr lang="en-US" sz="2500" dirty="0" smtClean="0"/>
              <a:t> </a:t>
            </a:r>
            <a:r>
              <a:rPr lang="en-US" sz="2500" dirty="0" err="1" smtClean="0"/>
              <a:t>nghĩa</a:t>
            </a:r>
            <a:r>
              <a:rPr lang="en-US" sz="2500" dirty="0" smtClean="0"/>
              <a:t> </a:t>
            </a:r>
            <a:r>
              <a:rPr lang="en-US" sz="2500" dirty="0" err="1" smtClean="0"/>
              <a:t>xã</a:t>
            </a:r>
            <a:r>
              <a:rPr lang="en-US" sz="2500" dirty="0" smtClean="0"/>
              <a:t> </a:t>
            </a:r>
            <a:r>
              <a:rPr lang="en-US" sz="2500" dirty="0" err="1" smtClean="0"/>
              <a:t>hội</a:t>
            </a:r>
            <a:r>
              <a:rPr lang="en-US" sz="2500" dirty="0" smtClean="0"/>
              <a:t>. </a:t>
            </a:r>
            <a:r>
              <a:rPr lang="en-US" sz="2500" dirty="0" err="1" smtClean="0"/>
              <a:t>Thanh</a:t>
            </a:r>
            <a:r>
              <a:rPr lang="en-US" sz="2500" dirty="0" smtClean="0"/>
              <a:t> </a:t>
            </a:r>
            <a:r>
              <a:rPr lang="en-US" sz="2500" dirty="0" err="1" smtClean="0"/>
              <a:t>niên</a:t>
            </a:r>
            <a:r>
              <a:rPr lang="en-US" sz="2500" dirty="0" smtClean="0"/>
              <a:t> </a:t>
            </a:r>
            <a:r>
              <a:rPr lang="en-US" sz="2500" dirty="0" err="1" smtClean="0"/>
              <a:t>được</a:t>
            </a:r>
            <a:r>
              <a:rPr lang="en-US" sz="2500" dirty="0" smtClean="0"/>
              <a:t> </a:t>
            </a:r>
            <a:r>
              <a:rPr lang="en-US" sz="2500" dirty="0" err="1" smtClean="0"/>
              <a:t>đặt</a:t>
            </a:r>
            <a:r>
              <a:rPr lang="en-US" sz="2500" dirty="0" smtClean="0"/>
              <a:t> ở </a:t>
            </a:r>
            <a:r>
              <a:rPr lang="en-US" sz="2500" dirty="0" err="1" smtClean="0"/>
              <a:t>vị</a:t>
            </a:r>
            <a:r>
              <a:rPr lang="en-US" sz="2500" dirty="0" smtClean="0"/>
              <a:t> </a:t>
            </a:r>
            <a:r>
              <a:rPr lang="en-US" sz="2500" dirty="0" err="1" smtClean="0"/>
              <a:t>trí</a:t>
            </a:r>
            <a:r>
              <a:rPr lang="en-US" sz="2500" dirty="0" smtClean="0"/>
              <a:t> </a:t>
            </a:r>
            <a:r>
              <a:rPr lang="en-US" sz="2500" dirty="0" err="1" smtClean="0"/>
              <a:t>trung</a:t>
            </a:r>
            <a:r>
              <a:rPr lang="en-US" sz="2500" dirty="0" smtClean="0"/>
              <a:t> </a:t>
            </a:r>
            <a:r>
              <a:rPr lang="en-US" sz="2500" dirty="0" err="1" smtClean="0"/>
              <a:t>tâm</a:t>
            </a:r>
            <a:r>
              <a:rPr lang="en-US" sz="2500" dirty="0" smtClean="0"/>
              <a:t> </a:t>
            </a:r>
            <a:r>
              <a:rPr lang="en-US" sz="2500" dirty="0" err="1" smtClean="0"/>
              <a:t>trong</a:t>
            </a:r>
            <a:r>
              <a:rPr lang="en-US" sz="2500" dirty="0" smtClean="0"/>
              <a:t> </a:t>
            </a:r>
            <a:r>
              <a:rPr lang="en-US" sz="2500" dirty="0" err="1" smtClean="0"/>
              <a:t>chiến</a:t>
            </a:r>
            <a:r>
              <a:rPr lang="en-US" sz="2500" dirty="0" smtClean="0"/>
              <a:t> </a:t>
            </a:r>
            <a:r>
              <a:rPr lang="en-US" sz="2500" dirty="0" err="1" smtClean="0"/>
              <a:t>lược</a:t>
            </a:r>
            <a:r>
              <a:rPr lang="en-US" sz="2500" dirty="0" smtClean="0"/>
              <a:t> </a:t>
            </a:r>
            <a:r>
              <a:rPr lang="en-US" sz="2500" dirty="0" err="1" smtClean="0"/>
              <a:t>bồi</a:t>
            </a:r>
            <a:r>
              <a:rPr lang="en-US" sz="2500" dirty="0" smtClean="0"/>
              <a:t> </a:t>
            </a:r>
            <a:r>
              <a:rPr lang="en-US" sz="2500" dirty="0" err="1" smtClean="0"/>
              <a:t>dưỡng</a:t>
            </a:r>
            <a:r>
              <a:rPr lang="en-US" sz="2500" dirty="0" smtClean="0"/>
              <a:t>, </a:t>
            </a:r>
            <a:r>
              <a:rPr lang="en-US" sz="2500" dirty="0" err="1" smtClean="0"/>
              <a:t>phát</a:t>
            </a:r>
            <a:r>
              <a:rPr lang="en-US" sz="2500" dirty="0" smtClean="0"/>
              <a:t> </a:t>
            </a:r>
            <a:r>
              <a:rPr lang="en-US" sz="2500" dirty="0" err="1" smtClean="0"/>
              <a:t>huy</a:t>
            </a:r>
            <a:r>
              <a:rPr lang="en-US" sz="2500" dirty="0" smtClean="0"/>
              <a:t> </a:t>
            </a:r>
            <a:r>
              <a:rPr lang="en-US" sz="2500" dirty="0" err="1" smtClean="0"/>
              <a:t>nhân</a:t>
            </a:r>
            <a:r>
              <a:rPr lang="en-US" sz="2500" dirty="0" smtClean="0"/>
              <a:t> </a:t>
            </a:r>
            <a:r>
              <a:rPr lang="en-US" sz="2500" dirty="0" err="1" smtClean="0"/>
              <a:t>tố</a:t>
            </a:r>
            <a:r>
              <a:rPr lang="en-US" sz="2500" dirty="0" smtClean="0"/>
              <a:t> </a:t>
            </a:r>
            <a:r>
              <a:rPr lang="en-US" sz="2500" dirty="0" err="1" smtClean="0"/>
              <a:t>và</a:t>
            </a:r>
            <a:r>
              <a:rPr lang="en-US" sz="2500" dirty="0" smtClean="0"/>
              <a:t> </a:t>
            </a:r>
            <a:r>
              <a:rPr lang="en-US" sz="2500" dirty="0" err="1" smtClean="0"/>
              <a:t>nguồn</a:t>
            </a:r>
            <a:r>
              <a:rPr lang="en-US" sz="2500" dirty="0" smtClean="0"/>
              <a:t> </a:t>
            </a:r>
            <a:r>
              <a:rPr lang="en-US" sz="2500" dirty="0" err="1" smtClean="0"/>
              <a:t>lực</a:t>
            </a:r>
            <a:r>
              <a:rPr lang="en-US" sz="2500" dirty="0" smtClean="0"/>
              <a:t> con </a:t>
            </a:r>
            <a:r>
              <a:rPr lang="en-US" sz="2500" dirty="0" err="1" smtClean="0"/>
              <a:t>người</a:t>
            </a:r>
            <a:r>
              <a:rPr lang="en-US" sz="2500" dirty="0" smtClean="0"/>
              <a:t>. </a:t>
            </a:r>
            <a:r>
              <a:rPr lang="en-US" sz="2500" dirty="0" err="1" smtClean="0"/>
              <a:t>Chăm</a:t>
            </a:r>
            <a:r>
              <a:rPr lang="en-US" sz="2500" dirty="0" smtClean="0"/>
              <a:t> lo, </a:t>
            </a:r>
            <a:r>
              <a:rPr lang="en-US" sz="2500" dirty="0" err="1" smtClean="0"/>
              <a:t>phát</a:t>
            </a:r>
            <a:r>
              <a:rPr lang="en-US" sz="2500" dirty="0" smtClean="0"/>
              <a:t> </a:t>
            </a:r>
            <a:r>
              <a:rPr lang="en-US" sz="2500" dirty="0" err="1" smtClean="0"/>
              <a:t>triển</a:t>
            </a:r>
            <a:r>
              <a:rPr lang="en-US" sz="2500" dirty="0" smtClean="0"/>
              <a:t> </a:t>
            </a:r>
            <a:r>
              <a:rPr lang="en-US" sz="2500" dirty="0" err="1" smtClean="0"/>
              <a:t>thanh</a:t>
            </a:r>
            <a:r>
              <a:rPr lang="en-US" sz="2500" dirty="0" smtClean="0"/>
              <a:t> </a:t>
            </a:r>
            <a:r>
              <a:rPr lang="en-US" sz="2500" dirty="0" err="1" smtClean="0"/>
              <a:t>niên</a:t>
            </a:r>
            <a:r>
              <a:rPr lang="en-US" sz="2500" dirty="0" smtClean="0"/>
              <a:t> </a:t>
            </a:r>
            <a:r>
              <a:rPr lang="en-US" sz="2500" dirty="0" err="1" smtClean="0"/>
              <a:t>vừa</a:t>
            </a:r>
            <a:r>
              <a:rPr lang="en-US" sz="2500" dirty="0" smtClean="0"/>
              <a:t> </a:t>
            </a:r>
            <a:r>
              <a:rPr lang="en-US" sz="2500" dirty="0" err="1" smtClean="0"/>
              <a:t>là</a:t>
            </a:r>
            <a:r>
              <a:rPr lang="en-US" sz="2500" dirty="0" smtClean="0"/>
              <a:t> </a:t>
            </a:r>
            <a:r>
              <a:rPr lang="en-US" sz="2500" dirty="0" err="1" smtClean="0"/>
              <a:t>mục</a:t>
            </a:r>
            <a:r>
              <a:rPr lang="en-US" sz="2500" dirty="0" smtClean="0"/>
              <a:t> </a:t>
            </a:r>
            <a:r>
              <a:rPr lang="en-US" sz="2500" dirty="0" err="1" smtClean="0"/>
              <a:t>tiêu</a:t>
            </a:r>
            <a:r>
              <a:rPr lang="en-US" sz="2500" dirty="0" smtClean="0"/>
              <a:t>, </a:t>
            </a:r>
            <a:r>
              <a:rPr lang="en-US" sz="2500" dirty="0" err="1" smtClean="0"/>
              <a:t>vừa</a:t>
            </a:r>
            <a:r>
              <a:rPr lang="en-US" sz="2500" dirty="0" smtClean="0"/>
              <a:t> </a:t>
            </a:r>
            <a:r>
              <a:rPr lang="en-US" sz="2500" dirty="0" err="1" smtClean="0"/>
              <a:t>là</a:t>
            </a:r>
            <a:r>
              <a:rPr lang="en-US" sz="2500" dirty="0" smtClean="0"/>
              <a:t> </a:t>
            </a:r>
            <a:r>
              <a:rPr lang="en-US" sz="2500" dirty="0" err="1" smtClean="0"/>
              <a:t>động</a:t>
            </a:r>
            <a:r>
              <a:rPr lang="en-US" sz="2500" dirty="0" smtClean="0"/>
              <a:t> </a:t>
            </a:r>
            <a:r>
              <a:rPr lang="en-US" sz="2500" dirty="0" err="1" smtClean="0"/>
              <a:t>lực</a:t>
            </a:r>
            <a:r>
              <a:rPr lang="en-US" sz="2500" dirty="0" smtClean="0"/>
              <a:t> </a:t>
            </a:r>
            <a:r>
              <a:rPr lang="en-US" sz="2500" dirty="0" err="1" smtClean="0"/>
              <a:t>đảm</a:t>
            </a:r>
            <a:r>
              <a:rPr lang="en-US" sz="2500" dirty="0" smtClean="0"/>
              <a:t> </a:t>
            </a:r>
            <a:r>
              <a:rPr lang="en-US" sz="2500" dirty="0" err="1" smtClean="0"/>
              <a:t>bảo</a:t>
            </a:r>
            <a:r>
              <a:rPr lang="en-US" sz="2500" dirty="0" smtClean="0"/>
              <a:t> </a:t>
            </a:r>
            <a:r>
              <a:rPr lang="en-US" sz="2500" dirty="0" err="1" smtClean="0"/>
              <a:t>cho</a:t>
            </a:r>
            <a:r>
              <a:rPr lang="en-US" sz="2500" dirty="0" smtClean="0"/>
              <a:t> </a:t>
            </a:r>
            <a:r>
              <a:rPr lang="en-US" sz="2500" dirty="0" err="1" smtClean="0"/>
              <a:t>sự</a:t>
            </a:r>
            <a:r>
              <a:rPr lang="en-US" sz="2500" dirty="0" smtClean="0"/>
              <a:t> </a:t>
            </a:r>
            <a:r>
              <a:rPr lang="en-US" sz="2500" dirty="0" err="1" smtClean="0"/>
              <a:t>ổn</a:t>
            </a:r>
            <a:r>
              <a:rPr lang="en-US" sz="2500" dirty="0" smtClean="0"/>
              <a:t> </a:t>
            </a:r>
            <a:r>
              <a:rPr lang="en-US" sz="2500" dirty="0" err="1" smtClean="0"/>
              <a:t>định</a:t>
            </a:r>
            <a:r>
              <a:rPr lang="en-US" sz="2500" dirty="0" smtClean="0"/>
              <a:t> </a:t>
            </a:r>
            <a:r>
              <a:rPr lang="en-US" sz="2500" dirty="0" err="1" smtClean="0"/>
              <a:t>và</a:t>
            </a:r>
            <a:r>
              <a:rPr lang="en-US" sz="2500" dirty="0" smtClean="0"/>
              <a:t> </a:t>
            </a:r>
            <a:r>
              <a:rPr lang="en-US" sz="2500" dirty="0" err="1" smtClean="0"/>
              <a:t>phát</a:t>
            </a:r>
            <a:r>
              <a:rPr lang="en-US" sz="2500" dirty="0" smtClean="0"/>
              <a:t> </a:t>
            </a:r>
            <a:r>
              <a:rPr lang="en-US" sz="2500" dirty="0" err="1" smtClean="0"/>
              <a:t>triển</a:t>
            </a:r>
            <a:r>
              <a:rPr lang="en-US" sz="2500" dirty="0" smtClean="0"/>
              <a:t> </a:t>
            </a:r>
            <a:r>
              <a:rPr lang="en-US" sz="2500" dirty="0" err="1" smtClean="0"/>
              <a:t>bền</a:t>
            </a:r>
            <a:r>
              <a:rPr lang="en-US" sz="2500" dirty="0" smtClean="0"/>
              <a:t> </a:t>
            </a:r>
            <a:r>
              <a:rPr lang="en-US" sz="2500" dirty="0" err="1" smtClean="0"/>
              <a:t>vững</a:t>
            </a:r>
            <a:r>
              <a:rPr lang="en-US" sz="2500" dirty="0" smtClean="0"/>
              <a:t> </a:t>
            </a:r>
            <a:r>
              <a:rPr lang="en-US" sz="2500" dirty="0" err="1" smtClean="0"/>
              <a:t>của</a:t>
            </a:r>
            <a:r>
              <a:rPr lang="en-US" sz="2500" dirty="0" smtClean="0"/>
              <a:t> </a:t>
            </a:r>
            <a:r>
              <a:rPr lang="en-US" sz="2500" dirty="0" err="1" smtClean="0"/>
              <a:t>đất</a:t>
            </a:r>
            <a:r>
              <a:rPr lang="en-US" sz="2500" dirty="0" smtClean="0"/>
              <a:t> </a:t>
            </a:r>
            <a:r>
              <a:rPr lang="en-US" sz="2500" dirty="0" err="1" smtClean="0"/>
              <a:t>nước</a:t>
            </a:r>
            <a:r>
              <a:rPr lang="en-US" sz="2500" dirty="0" smtClean="0"/>
              <a:t>”.</a:t>
            </a:r>
          </a:p>
          <a:p>
            <a:pPr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228600"/>
            <a:ext cx="7772400" cy="61269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II/ BỐI CẢNH TÁC ĐỘNG, THỜI CƠ, THÁCH THỨC ĐỐI VỚI THANH NIÊN VIỆT NAM.</a:t>
            </a:r>
          </a:p>
          <a:p>
            <a:pPr lvl="0" algn="just">
              <a:buNone/>
            </a:pPr>
            <a:r>
              <a:rPr lang="en-US" sz="4000" dirty="0" smtClean="0">
                <a:solidFill>
                  <a:srgbClr val="00B0F0"/>
                </a:solidFill>
              </a:rPr>
              <a:t>1</a:t>
            </a:r>
            <a:r>
              <a:rPr lang="en-US" sz="2800" dirty="0" smtClean="0">
                <a:solidFill>
                  <a:srgbClr val="00B0F0"/>
                </a:solidFill>
              </a:rPr>
              <a:t>. </a:t>
            </a:r>
            <a:r>
              <a:rPr lang="en-US" sz="2800" dirty="0" err="1" smtClean="0">
                <a:solidFill>
                  <a:srgbClr val="00B0F0"/>
                </a:solidFill>
              </a:rPr>
              <a:t>Bối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cảnh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trong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nước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và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quốc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tế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tác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động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đến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thanh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niên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Việt</a:t>
            </a:r>
            <a:r>
              <a:rPr lang="en-US" sz="2800" dirty="0" smtClean="0">
                <a:solidFill>
                  <a:srgbClr val="00B0F0"/>
                </a:solidFill>
              </a:rPr>
              <a:t> Nam.</a:t>
            </a:r>
          </a:p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nay, </a:t>
            </a:r>
            <a:r>
              <a:rPr lang="en-US" sz="2800" dirty="0" err="1" smtClean="0"/>
              <a:t>đất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ta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cuộc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(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năm</a:t>
            </a:r>
            <a:r>
              <a:rPr lang="en-US" sz="2800" dirty="0" smtClean="0"/>
              <a:t> 1986); </a:t>
            </a:r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 smtClean="0"/>
              <a:t>hành</a:t>
            </a:r>
            <a:r>
              <a:rPr lang="en-US" sz="2800" dirty="0" smtClean="0"/>
              <a:t>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,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; </a:t>
            </a:r>
            <a:r>
              <a:rPr lang="en-US" sz="2800" dirty="0" err="1" smtClean="0"/>
              <a:t>phấn</a:t>
            </a:r>
            <a:r>
              <a:rPr lang="en-US" sz="2800" dirty="0" smtClean="0"/>
              <a:t> </a:t>
            </a:r>
            <a:r>
              <a:rPr lang="en-US" sz="2800" dirty="0" err="1" smtClean="0"/>
              <a:t>đấu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năm</a:t>
            </a:r>
            <a:r>
              <a:rPr lang="en-US" sz="2800" dirty="0" smtClean="0"/>
              <a:t> 2020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r>
              <a:rPr lang="en-US" sz="2800" dirty="0" smtClean="0"/>
              <a:t> </a:t>
            </a:r>
            <a:r>
              <a:rPr lang="en-US" sz="2800" dirty="0" err="1" smtClean="0"/>
              <a:t>trở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endParaRPr lang="en-US" sz="2800" dirty="0" smtClean="0"/>
          </a:p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Thách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lớn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Đảng</a:t>
            </a:r>
            <a:r>
              <a:rPr lang="en-US" sz="2800" dirty="0" smtClean="0"/>
              <a:t> </a:t>
            </a:r>
            <a:r>
              <a:rPr lang="en-US" sz="2800" dirty="0" err="1" smtClean="0"/>
              <a:t>ta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vượt</a:t>
            </a:r>
            <a:r>
              <a:rPr lang="en-US" sz="2800" dirty="0" smtClean="0"/>
              <a:t> qua </a:t>
            </a:r>
            <a:r>
              <a:rPr lang="en-US" sz="2800" dirty="0" err="1" smtClean="0"/>
              <a:t>nguy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tụt</a:t>
            </a:r>
            <a:r>
              <a:rPr lang="en-US" sz="2800" dirty="0" smtClean="0"/>
              <a:t> </a:t>
            </a:r>
            <a:r>
              <a:rPr lang="en-US" sz="2800" dirty="0" err="1" smtClean="0"/>
              <a:t>hậu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381000"/>
            <a:ext cx="8153400" cy="6096000"/>
          </a:xfrm>
        </p:spPr>
        <p:txBody>
          <a:bodyPr>
            <a:noAutofit/>
          </a:bodyPr>
          <a:lstStyle/>
          <a:p>
            <a:pPr lvl="0" algn="just">
              <a:spcAft>
                <a:spcPts val="600"/>
              </a:spcAft>
              <a:buNone/>
            </a:pPr>
            <a:r>
              <a:rPr lang="en-US" sz="2600" dirty="0" smtClean="0"/>
              <a:t>	-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dần</a:t>
            </a:r>
            <a:r>
              <a:rPr lang="en-US" dirty="0" smtClean="0"/>
              <a:t> </a:t>
            </a:r>
            <a:r>
              <a:rPr lang="en-US" dirty="0" err="1" smtClean="0"/>
              <a:t>dần</a:t>
            </a:r>
            <a:r>
              <a:rPr lang="en-US" dirty="0" smtClean="0"/>
              <a:t> </a:t>
            </a:r>
            <a:r>
              <a:rPr lang="en-US" dirty="0" err="1" smtClean="0"/>
              <a:t>phục</a:t>
            </a:r>
            <a:r>
              <a:rPr lang="en-US" dirty="0" smtClean="0"/>
              <a:t> </a:t>
            </a:r>
            <a:r>
              <a:rPr lang="en-US" dirty="0" err="1" smtClean="0"/>
              <a:t>hồi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khủng</a:t>
            </a:r>
            <a:r>
              <a:rPr lang="en-US" dirty="0" smtClean="0"/>
              <a:t> </a:t>
            </a:r>
            <a:r>
              <a:rPr lang="en-US" dirty="0" err="1" smtClean="0"/>
              <a:t>hoảng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-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, </a:t>
            </a:r>
            <a:r>
              <a:rPr lang="en-US" dirty="0" err="1" smtClean="0"/>
              <a:t>nhưng</a:t>
            </a:r>
            <a:r>
              <a:rPr lang="en-US" dirty="0" smtClean="0"/>
              <a:t> </a:t>
            </a:r>
            <a:r>
              <a:rPr lang="en-US" dirty="0" err="1" smtClean="0"/>
              <a:t>vẫn</a:t>
            </a:r>
            <a:r>
              <a:rPr lang="en-US" dirty="0" smtClean="0"/>
              <a:t> </a:t>
            </a:r>
            <a:r>
              <a:rPr lang="en-US" dirty="0" err="1" smtClean="0"/>
              <a:t>tiềm</a:t>
            </a:r>
            <a:r>
              <a:rPr lang="en-US" dirty="0" smtClean="0"/>
              <a:t> </a:t>
            </a:r>
            <a:r>
              <a:rPr lang="en-US" dirty="0" err="1" smtClean="0"/>
              <a:t>ẩn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yếu</a:t>
            </a:r>
            <a:r>
              <a:rPr lang="en-US" dirty="0" smtClean="0"/>
              <a:t> </a:t>
            </a:r>
            <a:r>
              <a:rPr lang="en-US" dirty="0" err="1" smtClean="0"/>
              <a:t>tố</a:t>
            </a:r>
            <a:r>
              <a:rPr lang="en-US" dirty="0" smtClean="0"/>
              <a:t> </a:t>
            </a:r>
            <a:r>
              <a:rPr lang="en-US" dirty="0" err="1" smtClean="0"/>
              <a:t>bất</a:t>
            </a:r>
            <a:r>
              <a:rPr lang="en-US" dirty="0" smtClean="0"/>
              <a:t> </a:t>
            </a:r>
            <a:r>
              <a:rPr lang="en-US" dirty="0" err="1" smtClean="0"/>
              <a:t>trắc</a:t>
            </a:r>
            <a:r>
              <a:rPr lang="en-US" dirty="0" smtClean="0"/>
              <a:t> </a:t>
            </a:r>
            <a:r>
              <a:rPr lang="en-US" dirty="0" err="1" smtClean="0"/>
              <a:t>khó</a:t>
            </a:r>
            <a:r>
              <a:rPr lang="en-US" dirty="0" smtClean="0"/>
              <a:t> </a:t>
            </a:r>
            <a:r>
              <a:rPr lang="en-US" dirty="0" err="1" smtClean="0"/>
              <a:t>lường</a:t>
            </a:r>
            <a:r>
              <a:rPr lang="en-US" dirty="0" smtClean="0"/>
              <a:t>. </a:t>
            </a:r>
          </a:p>
          <a:p>
            <a:pPr lvl="0" algn="just">
              <a:spcAft>
                <a:spcPts val="600"/>
              </a:spcAft>
              <a:buNone/>
            </a:pPr>
            <a:r>
              <a:rPr lang="en-US" dirty="0" smtClean="0"/>
              <a:t>	-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xu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tất</a:t>
            </a:r>
            <a:r>
              <a:rPr lang="en-US" dirty="0" smtClean="0"/>
              <a:t> </a:t>
            </a:r>
            <a:r>
              <a:rPr lang="en-US" dirty="0" err="1" smtClean="0"/>
              <a:t>yếu</a:t>
            </a:r>
            <a:r>
              <a:rPr lang="en-US" dirty="0" smtClean="0"/>
              <a:t>,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nhưng</a:t>
            </a:r>
            <a:r>
              <a:rPr lang="en-US" dirty="0" smtClean="0"/>
              <a:t> </a:t>
            </a:r>
            <a:r>
              <a:rPr lang="en-US" dirty="0" err="1" smtClean="0"/>
              <a:t>cũng</a:t>
            </a:r>
            <a:r>
              <a:rPr lang="en-US" dirty="0" smtClean="0"/>
              <a:t> </a:t>
            </a:r>
            <a:r>
              <a:rPr lang="en-US" dirty="0" err="1" smtClean="0"/>
              <a:t>chứa</a:t>
            </a:r>
            <a:r>
              <a:rPr lang="en-US" dirty="0" smtClean="0"/>
              <a:t> </a:t>
            </a:r>
            <a:r>
              <a:rPr lang="en-US" dirty="0" err="1" smtClean="0"/>
              <a:t>đựng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yếu</a:t>
            </a:r>
            <a:r>
              <a:rPr lang="en-US" dirty="0" smtClean="0"/>
              <a:t> </a:t>
            </a:r>
            <a:r>
              <a:rPr lang="en-US" dirty="0" err="1" smtClean="0"/>
              <a:t>tố</a:t>
            </a:r>
            <a:r>
              <a:rPr lang="en-US" dirty="0" smtClean="0"/>
              <a:t> </a:t>
            </a:r>
            <a:r>
              <a:rPr lang="en-US" dirty="0" err="1" smtClean="0"/>
              <a:t>bất</a:t>
            </a:r>
            <a:r>
              <a:rPr lang="en-US" dirty="0" smtClean="0"/>
              <a:t> </a:t>
            </a:r>
            <a:r>
              <a:rPr lang="en-US" dirty="0" err="1" smtClean="0"/>
              <a:t>bình</a:t>
            </a:r>
            <a:r>
              <a:rPr lang="en-US" dirty="0" smtClean="0"/>
              <a:t> </a:t>
            </a:r>
            <a:r>
              <a:rPr lang="en-US" dirty="0" err="1" smtClean="0"/>
              <a:t>đẳng</a:t>
            </a:r>
            <a:r>
              <a:rPr lang="en-US" dirty="0" smtClean="0"/>
              <a:t>.</a:t>
            </a:r>
          </a:p>
          <a:p>
            <a:pPr lvl="0" algn="just">
              <a:spcAft>
                <a:spcPts val="600"/>
              </a:spcAft>
              <a:buNone/>
            </a:pPr>
            <a:r>
              <a:rPr lang="en-US" dirty="0" smtClean="0"/>
              <a:t>	-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tri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,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 smtClean="0"/>
              <a:t> Nam,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.</a:t>
            </a:r>
          </a:p>
          <a:p>
            <a:pPr lvl="0" algn="just">
              <a:spcAft>
                <a:spcPts val="600"/>
              </a:spcAft>
              <a:buNone/>
            </a:pPr>
            <a:r>
              <a:rPr lang="en-US" dirty="0" smtClean="0"/>
              <a:t>	- </a:t>
            </a:r>
            <a:r>
              <a:rPr lang="en-US" dirty="0" err="1" smtClean="0"/>
              <a:t>Khoảng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lệch</a:t>
            </a:r>
            <a:r>
              <a:rPr lang="en-US" dirty="0" smtClean="0"/>
              <a:t>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giàu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nghèo</a:t>
            </a:r>
            <a:r>
              <a:rPr lang="en-US" dirty="0" smtClean="0"/>
              <a:t> </a:t>
            </a:r>
            <a:r>
              <a:rPr lang="en-US" dirty="0" err="1" smtClean="0"/>
              <a:t>ngày</a:t>
            </a:r>
            <a:r>
              <a:rPr lang="en-US" dirty="0" smtClean="0"/>
              <a:t> </a:t>
            </a:r>
            <a:r>
              <a:rPr lang="en-US" dirty="0" err="1" smtClean="0"/>
              <a:t>càng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,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 smtClean="0"/>
              <a:t>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dân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cư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do, </a:t>
            </a:r>
            <a:r>
              <a:rPr lang="en-US" dirty="0" err="1" smtClean="0"/>
              <a:t>khủng</a:t>
            </a:r>
            <a:r>
              <a:rPr lang="en-US" dirty="0" smtClean="0"/>
              <a:t> </a:t>
            </a:r>
            <a:r>
              <a:rPr lang="en-US" dirty="0" err="1" smtClean="0"/>
              <a:t>hoảng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, </a:t>
            </a:r>
            <a:r>
              <a:rPr lang="en-US" dirty="0" err="1" smtClean="0"/>
              <a:t>khủng</a:t>
            </a:r>
            <a:r>
              <a:rPr lang="en-US" dirty="0" smtClean="0"/>
              <a:t> </a:t>
            </a:r>
            <a:r>
              <a:rPr lang="en-US" dirty="0" err="1" smtClean="0"/>
              <a:t>hoảng</a:t>
            </a:r>
            <a:r>
              <a:rPr lang="en-US" dirty="0" smtClean="0"/>
              <a:t> </a:t>
            </a:r>
            <a:r>
              <a:rPr lang="en-US" dirty="0" err="1" smtClean="0"/>
              <a:t>lương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, </a:t>
            </a: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 smtClean="0"/>
              <a:t>vệ</a:t>
            </a:r>
            <a:r>
              <a:rPr lang="en-US" dirty="0" smtClean="0"/>
              <a:t> </a:t>
            </a:r>
            <a:r>
              <a:rPr lang="en-US" dirty="0" err="1" smtClean="0"/>
              <a:t>môi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biến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khí</a:t>
            </a:r>
            <a:r>
              <a:rPr lang="en-US" dirty="0" smtClean="0"/>
              <a:t> </a:t>
            </a:r>
            <a:r>
              <a:rPr lang="en-US" dirty="0" err="1" smtClean="0"/>
              <a:t>hậu</a:t>
            </a:r>
            <a:r>
              <a:rPr lang="en-US" dirty="0" smtClean="0"/>
              <a:t>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,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bệnh</a:t>
            </a:r>
            <a:r>
              <a:rPr lang="en-US" dirty="0" smtClean="0"/>
              <a:t>,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tội</a:t>
            </a:r>
            <a:r>
              <a:rPr lang="en-US" dirty="0" smtClean="0"/>
              <a:t> </a:t>
            </a:r>
            <a:r>
              <a:rPr lang="en-US" dirty="0" err="1" smtClean="0"/>
              <a:t>phạm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khủng</a:t>
            </a:r>
            <a:r>
              <a:rPr lang="en-US" dirty="0" smtClean="0"/>
              <a:t> </a:t>
            </a:r>
            <a:r>
              <a:rPr lang="en-US" dirty="0" err="1" smtClean="0"/>
              <a:t>bố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tê</a:t>
            </a:r>
            <a:r>
              <a:rPr lang="en-US" dirty="0" smtClean="0"/>
              <a:t>́.</a:t>
            </a:r>
          </a:p>
          <a:p>
            <a:pPr algn="just" fontAlgn="t"/>
            <a:endParaRPr lang="en-US" sz="2600" dirty="0" smtClean="0"/>
          </a:p>
          <a:p>
            <a:pPr algn="just" fontAlgn="t"/>
            <a:endParaRPr lang="en-US" sz="2600" dirty="0" smtClean="0"/>
          </a:p>
          <a:p>
            <a:pPr algn="just" fontAlgn="t"/>
            <a:endParaRPr lang="en-US" sz="2600" dirty="0" smtClean="0"/>
          </a:p>
          <a:p>
            <a:pPr algn="just" fontAlgn="t">
              <a:buNone/>
            </a:pPr>
            <a:endParaRPr lang="en-US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28600"/>
            <a:ext cx="8305800" cy="6629400"/>
          </a:xfrm>
        </p:spPr>
        <p:txBody>
          <a:bodyPr>
            <a:noAutofit/>
          </a:bodyPr>
          <a:lstStyle/>
          <a:p>
            <a:pPr lvl="0" algn="just">
              <a:buNone/>
            </a:pPr>
            <a:r>
              <a:rPr lang="en-US" sz="4000" dirty="0" smtClean="0">
                <a:solidFill>
                  <a:srgbClr val="00B0F0"/>
                </a:solidFill>
              </a:rPr>
              <a:t>2</a:t>
            </a:r>
            <a:r>
              <a:rPr lang="en-US" sz="2800" dirty="0" smtClean="0">
                <a:solidFill>
                  <a:srgbClr val="00B0F0"/>
                </a:solidFill>
              </a:rPr>
              <a:t>. </a:t>
            </a:r>
            <a:r>
              <a:rPr lang="en-US" sz="2800" dirty="0" err="1" smtClean="0">
                <a:solidFill>
                  <a:srgbClr val="00B0F0"/>
                </a:solidFill>
              </a:rPr>
              <a:t>Thời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cơ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đối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với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thanh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niên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Việt</a:t>
            </a:r>
            <a:r>
              <a:rPr lang="en-US" sz="2800" dirty="0" smtClean="0">
                <a:solidFill>
                  <a:srgbClr val="00B0F0"/>
                </a:solidFill>
              </a:rPr>
              <a:t> Nam.</a:t>
            </a:r>
          </a:p>
          <a:p>
            <a:pPr lvl="0" algn="just">
              <a:spcAft>
                <a:spcPts val="600"/>
              </a:spcAft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Đảng</a:t>
            </a:r>
            <a:r>
              <a:rPr lang="en-US" sz="2800" dirty="0" smtClean="0"/>
              <a:t>,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ngành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luôn</a:t>
            </a:r>
            <a:r>
              <a:rPr lang="en-US" sz="2800" dirty="0" smtClean="0"/>
              <a:t> </a:t>
            </a:r>
            <a:r>
              <a:rPr lang="en-US" sz="2800" dirty="0" err="1" smtClean="0"/>
              <a:t>dành</a:t>
            </a:r>
            <a:r>
              <a:rPr lang="en-US" sz="2800" dirty="0" smtClean="0"/>
              <a:t>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, </a:t>
            </a:r>
            <a:r>
              <a:rPr lang="en-US" sz="2800" dirty="0" err="1" smtClean="0"/>
              <a:t>chăm</a:t>
            </a:r>
            <a:r>
              <a:rPr lang="en-US" sz="2800" dirty="0" smtClean="0"/>
              <a:t> lo </a:t>
            </a:r>
            <a:r>
              <a:rPr lang="en-US" sz="2800" dirty="0" err="1" smtClean="0"/>
              <a:t>đặc</a:t>
            </a:r>
            <a:r>
              <a:rPr lang="en-US" sz="2800" dirty="0" smtClean="0"/>
              <a:t> </a:t>
            </a:r>
            <a:r>
              <a:rPr lang="en-US" sz="2800" dirty="0" err="1" smtClean="0"/>
              <a:t>biệt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tổ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Đoàn</a:t>
            </a:r>
            <a:r>
              <a:rPr lang="en-US" sz="2800" dirty="0" smtClean="0"/>
              <a:t>,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kỳ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đất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</a:t>
            </a:r>
            <a:r>
              <a:rPr lang="en-US" sz="2800" dirty="0" err="1" smtClean="0"/>
              <a:t>quốc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.</a:t>
            </a:r>
          </a:p>
          <a:p>
            <a:pPr lvl="0" algn="just">
              <a:spcAft>
                <a:spcPts val="600"/>
              </a:spcAft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cường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qua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,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Luật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 </a:t>
            </a:r>
            <a:r>
              <a:rPr lang="en-US" sz="2800" dirty="0" err="1" smtClean="0"/>
              <a:t>niên</a:t>
            </a:r>
            <a:r>
              <a:rPr lang="en-US" sz="2800" dirty="0" smtClean="0"/>
              <a:t>;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càng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rộng</a:t>
            </a:r>
            <a:r>
              <a:rPr lang="en-US" sz="2800" dirty="0" smtClean="0"/>
              <a:t> </a:t>
            </a:r>
            <a:r>
              <a:rPr lang="en-US" sz="2800" dirty="0" err="1" smtClean="0"/>
              <a:t>rãi</a:t>
            </a:r>
            <a:r>
              <a:rPr lang="en-US" sz="2800" dirty="0" smtClean="0"/>
              <a:t>,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mội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,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kiện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thuận</a:t>
            </a:r>
            <a:r>
              <a:rPr lang="en-US" sz="2800" dirty="0" smtClean="0"/>
              <a:t> </a:t>
            </a:r>
            <a:r>
              <a:rPr lang="en-US" sz="2800" dirty="0" err="1" smtClean="0"/>
              <a:t>lợi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bồi</a:t>
            </a:r>
            <a:r>
              <a:rPr lang="en-US" sz="2800" dirty="0" smtClean="0"/>
              <a:t> </a:t>
            </a:r>
            <a:r>
              <a:rPr lang="en-US" sz="2800" dirty="0" err="1" smtClean="0"/>
              <a:t>dưỡng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huy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609600"/>
            <a:ext cx="8458200" cy="6248400"/>
          </a:xfrm>
        </p:spPr>
        <p:txBody>
          <a:bodyPr>
            <a:noAutofit/>
          </a:bodyPr>
          <a:lstStyle/>
          <a:p>
            <a:pPr lvl="0" algn="just">
              <a:spcAft>
                <a:spcPts val="600"/>
              </a:spcAft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đẩy</a:t>
            </a:r>
            <a:r>
              <a:rPr lang="en-US" sz="2800" dirty="0" smtClean="0"/>
              <a:t> </a:t>
            </a:r>
            <a:r>
              <a:rPr lang="en-US" sz="2800" dirty="0" err="1" smtClean="0"/>
              <a:t>manh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,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,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</a:t>
            </a:r>
            <a:r>
              <a:rPr lang="en-US" sz="2800" dirty="0" err="1" smtClean="0"/>
              <a:t>quốc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, </a:t>
            </a:r>
            <a:r>
              <a:rPr lang="en-US" sz="2800" dirty="0" err="1" smtClean="0"/>
              <a:t>phấn</a:t>
            </a:r>
            <a:r>
              <a:rPr lang="en-US" sz="2800" dirty="0" smtClean="0"/>
              <a:t> </a:t>
            </a:r>
            <a:r>
              <a:rPr lang="en-US" sz="2800" dirty="0" err="1" smtClean="0"/>
              <a:t>đấu</a:t>
            </a:r>
            <a:r>
              <a:rPr lang="en-US" sz="2800" dirty="0" smtClean="0"/>
              <a:t> </a:t>
            </a:r>
            <a:r>
              <a:rPr lang="en-US" sz="2800" dirty="0" err="1" smtClean="0"/>
              <a:t>đưa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ta</a:t>
            </a:r>
            <a:r>
              <a:rPr lang="en-US" sz="2800" dirty="0" smtClean="0"/>
              <a:t> </a:t>
            </a:r>
            <a:r>
              <a:rPr lang="en-US" sz="2800" dirty="0" err="1" smtClean="0"/>
              <a:t>sớm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khỏi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trạng</a:t>
            </a:r>
            <a:r>
              <a:rPr lang="en-US" sz="2800" dirty="0" smtClean="0"/>
              <a:t> </a:t>
            </a:r>
            <a:r>
              <a:rPr lang="en-US" sz="2800" dirty="0" err="1" smtClean="0"/>
              <a:t>kém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,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 </a:t>
            </a:r>
            <a:r>
              <a:rPr lang="en-US" sz="2800" dirty="0" err="1" smtClean="0"/>
              <a:t>tảng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Việt</a:t>
            </a:r>
            <a:r>
              <a:rPr lang="en-US" sz="2800" dirty="0" smtClean="0"/>
              <a:t> Nam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r>
              <a:rPr lang="en-US" sz="2800" dirty="0" smtClean="0"/>
              <a:t> </a:t>
            </a:r>
            <a:r>
              <a:rPr lang="en-US" sz="2800" dirty="0" err="1" smtClean="0"/>
              <a:t>trở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năm</a:t>
            </a:r>
            <a:r>
              <a:rPr lang="en-US" sz="2800" dirty="0" smtClean="0"/>
              <a:t> 2020. </a:t>
            </a:r>
          </a:p>
          <a:p>
            <a:pPr lvl="0" algn="just">
              <a:spcAft>
                <a:spcPts val="600"/>
              </a:spcAft>
              <a:buNone/>
            </a:pPr>
            <a:r>
              <a:rPr lang="en-US" sz="2800" dirty="0" smtClean="0"/>
              <a:t>	</a:t>
            </a:r>
          </a:p>
          <a:p>
            <a:pPr lvl="0" algn="just">
              <a:spcAft>
                <a:spcPts val="600"/>
              </a:spcAft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lối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đắn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Đảng</a:t>
            </a:r>
            <a:r>
              <a:rPr lang="en-US" sz="2800" dirty="0" smtClean="0"/>
              <a:t>, </a:t>
            </a:r>
            <a:r>
              <a:rPr lang="en-US" sz="2800" dirty="0" err="1" smtClean="0"/>
              <a:t>đất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tiếp</a:t>
            </a:r>
            <a:r>
              <a:rPr lang="en-US" sz="2800" dirty="0" smtClean="0"/>
              <a:t> </a:t>
            </a:r>
            <a:r>
              <a:rPr lang="en-US" sz="2800" dirty="0" err="1" smtClean="0"/>
              <a:t>tục</a:t>
            </a:r>
            <a:r>
              <a:rPr lang="en-US" sz="2800" dirty="0" smtClean="0"/>
              <a:t> </a:t>
            </a:r>
            <a:r>
              <a:rPr lang="en-US" sz="2800" dirty="0" err="1" smtClean="0"/>
              <a:t>ổn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,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thế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ngừng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lớn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,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cận</a:t>
            </a:r>
            <a:r>
              <a:rPr lang="en-US" sz="2800" dirty="0" smtClean="0"/>
              <a:t> </a:t>
            </a:r>
            <a:r>
              <a:rPr lang="en-US" sz="2800" dirty="0" err="1" smtClean="0"/>
              <a:t>văn</a:t>
            </a:r>
            <a:r>
              <a:rPr lang="en-US" sz="2800" dirty="0" smtClean="0"/>
              <a:t> minh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, </a:t>
            </a:r>
            <a:r>
              <a:rPr lang="en-US" sz="2800" dirty="0" err="1" smtClean="0"/>
              <a:t>nâng</a:t>
            </a:r>
            <a:r>
              <a:rPr lang="en-US" sz="2800" dirty="0" smtClean="0"/>
              <a:t> </a:t>
            </a:r>
            <a:r>
              <a:rPr lang="en-US" sz="2800" dirty="0" err="1" smtClean="0"/>
              <a:t>cao</a:t>
            </a:r>
            <a:r>
              <a:rPr lang="en-US" sz="2800" dirty="0" smtClean="0"/>
              <a:t> tri </a:t>
            </a:r>
            <a:r>
              <a:rPr lang="en-US" sz="2800" dirty="0" err="1" smtClean="0"/>
              <a:t>thức</a:t>
            </a:r>
            <a:r>
              <a:rPr lang="en-US" sz="2800" dirty="0" smtClean="0"/>
              <a:t>,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tựu</a:t>
            </a:r>
            <a:r>
              <a:rPr lang="en-US" sz="2800" dirty="0" smtClean="0"/>
              <a:t> </a:t>
            </a:r>
            <a:r>
              <a:rPr lang="en-US" sz="2800" dirty="0" err="1" smtClean="0"/>
              <a:t>khoa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–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nghệ</a:t>
            </a:r>
            <a:r>
              <a:rPr lang="en-US" sz="2800" dirty="0" smtClean="0"/>
              <a:t>. </a:t>
            </a:r>
          </a:p>
          <a:p>
            <a:pPr lvl="0" algn="just"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8153400" cy="6016752"/>
          </a:xfrm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en-US" dirty="0" smtClean="0"/>
              <a:t>	-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đình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lớp</a:t>
            </a:r>
            <a:r>
              <a:rPr lang="en-US" sz="2800" dirty="0" smtClean="0"/>
              <a:t> </a:t>
            </a:r>
            <a:r>
              <a:rPr lang="en-US" sz="2800" dirty="0" err="1" smtClean="0"/>
              <a:t>trẻ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ngừng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sở</a:t>
            </a:r>
            <a:r>
              <a:rPr lang="en-US" sz="2800" dirty="0" smtClean="0"/>
              <a:t>, </a:t>
            </a:r>
            <a:r>
              <a:rPr lang="en-US" sz="2800" dirty="0" err="1" smtClean="0"/>
              <a:t>nguồn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,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kiện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chăm</a:t>
            </a:r>
            <a:r>
              <a:rPr lang="en-US" sz="2800" dirty="0" smtClean="0"/>
              <a:t> lo </a:t>
            </a:r>
            <a:r>
              <a:rPr lang="en-US" sz="2800" dirty="0" err="1" smtClean="0"/>
              <a:t>tốt</a:t>
            </a:r>
            <a:r>
              <a:rPr lang="en-US" sz="2800" dirty="0" smtClean="0"/>
              <a:t> </a:t>
            </a:r>
            <a:r>
              <a:rPr lang="en-US" sz="2800" dirty="0" err="1" smtClean="0"/>
              <a:t>hơn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năm</a:t>
            </a:r>
            <a:r>
              <a:rPr lang="en-US" sz="2800" dirty="0" smtClean="0"/>
              <a:t> </a:t>
            </a:r>
            <a:r>
              <a:rPr lang="en-US" sz="2800" dirty="0" err="1" smtClean="0"/>
              <a:t>tới</a:t>
            </a:r>
            <a:r>
              <a:rPr lang="en-US" sz="2800" dirty="0" smtClean="0"/>
              <a:t> </a:t>
            </a:r>
            <a:r>
              <a:rPr lang="en-US" sz="2800" dirty="0" err="1" smtClean="0"/>
              <a:t>đây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Đoàn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Cộng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Hồ</a:t>
            </a:r>
            <a:r>
              <a:rPr lang="en-US" sz="2800" dirty="0" smtClean="0"/>
              <a:t> </a:t>
            </a:r>
            <a:r>
              <a:rPr lang="en-US" sz="2800" dirty="0" err="1" smtClean="0"/>
              <a:t>Chí</a:t>
            </a:r>
            <a:r>
              <a:rPr lang="en-US" sz="2800" dirty="0" smtClean="0"/>
              <a:t> Minh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ngừng</a:t>
            </a:r>
            <a:r>
              <a:rPr lang="en-US" sz="2800" dirty="0" smtClean="0"/>
              <a:t> </a:t>
            </a:r>
            <a:r>
              <a:rPr lang="en-US" sz="2800" dirty="0" err="1" smtClean="0"/>
              <a:t>lớn</a:t>
            </a:r>
            <a:r>
              <a:rPr lang="en-US" sz="2800" dirty="0" smtClean="0"/>
              <a:t> </a:t>
            </a:r>
            <a:r>
              <a:rPr lang="en-US" sz="2800" dirty="0" err="1" smtClean="0"/>
              <a:t>mạnh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Đoàn</a:t>
            </a:r>
            <a:r>
              <a:rPr lang="en-US" sz="2800" dirty="0" smtClean="0"/>
              <a:t> </a:t>
            </a:r>
            <a:r>
              <a:rPr lang="en-US" sz="2800" dirty="0" err="1" smtClean="0"/>
              <a:t>bám</a:t>
            </a:r>
            <a:r>
              <a:rPr lang="en-US" sz="2800" dirty="0" smtClean="0"/>
              <a:t> </a:t>
            </a:r>
            <a:r>
              <a:rPr lang="en-US" sz="2800" dirty="0" err="1" smtClean="0"/>
              <a:t>sát</a:t>
            </a:r>
            <a:r>
              <a:rPr lang="en-US" sz="2800" dirty="0" smtClean="0"/>
              <a:t> </a:t>
            </a:r>
            <a:r>
              <a:rPr lang="en-US" sz="2800" dirty="0" err="1" smtClean="0"/>
              <a:t>nhiệm</a:t>
            </a:r>
            <a:r>
              <a:rPr lang="en-US" sz="2800" dirty="0" smtClean="0"/>
              <a:t> </a:t>
            </a:r>
            <a:r>
              <a:rPr lang="en-US" sz="2800" dirty="0" err="1" smtClean="0"/>
              <a:t>vụ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đất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,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,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huy</a:t>
            </a:r>
            <a:r>
              <a:rPr lang="en-US" sz="2800" dirty="0" smtClean="0"/>
              <a:t> </a:t>
            </a:r>
            <a:r>
              <a:rPr lang="en-US" sz="2800" dirty="0" err="1" smtClean="0"/>
              <a:t>vai</a:t>
            </a:r>
            <a:r>
              <a:rPr lang="en-US" sz="2800" dirty="0" smtClean="0"/>
              <a:t> </a:t>
            </a:r>
            <a:r>
              <a:rPr lang="en-US" sz="2800" dirty="0" err="1" smtClean="0"/>
              <a:t>trò</a:t>
            </a:r>
            <a:r>
              <a:rPr lang="en-US" sz="2800" dirty="0" smtClean="0"/>
              <a:t> </a:t>
            </a:r>
            <a:r>
              <a:rPr lang="en-US" sz="2800" dirty="0" err="1" smtClean="0"/>
              <a:t>xung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,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nguyện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tuổi</a:t>
            </a:r>
            <a:r>
              <a:rPr lang="en-US" sz="2800" dirty="0" smtClean="0"/>
              <a:t> </a:t>
            </a:r>
            <a:r>
              <a:rPr lang="en-US" sz="2800" dirty="0" err="1" smtClean="0"/>
              <a:t>trẻ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-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vệ</a:t>
            </a:r>
            <a:r>
              <a:rPr lang="en-US" sz="2800" dirty="0" smtClean="0"/>
              <a:t> </a:t>
            </a:r>
            <a:r>
              <a:rPr lang="en-US" sz="2800" dirty="0" err="1" smtClean="0"/>
              <a:t>tổ</a:t>
            </a:r>
            <a:r>
              <a:rPr lang="en-US" sz="2800" dirty="0" smtClean="0"/>
              <a:t> </a:t>
            </a:r>
            <a:r>
              <a:rPr lang="en-US" sz="2800" dirty="0" err="1" smtClean="0"/>
              <a:t>quốc</a:t>
            </a:r>
            <a:r>
              <a:rPr lang="en-US" sz="2800" dirty="0" smtClean="0"/>
              <a:t>. </a:t>
            </a:r>
            <a:r>
              <a:rPr lang="en-US" sz="2800" dirty="0" err="1" smtClean="0"/>
              <a:t>đoàn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bước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, </a:t>
            </a:r>
            <a:r>
              <a:rPr lang="en-US" sz="2800" dirty="0" err="1" smtClean="0"/>
              <a:t>chăm</a:t>
            </a:r>
            <a:r>
              <a:rPr lang="en-US" sz="2800" dirty="0" smtClean="0"/>
              <a:t> lo </a:t>
            </a:r>
            <a:r>
              <a:rPr lang="en-US" sz="2800" dirty="0" err="1" smtClean="0"/>
              <a:t>tốt</a:t>
            </a:r>
            <a:r>
              <a:rPr lang="en-US" sz="2800" dirty="0" smtClean="0"/>
              <a:t> </a:t>
            </a:r>
            <a:r>
              <a:rPr lang="en-US" sz="2800" dirty="0" err="1" smtClean="0"/>
              <a:t>hơn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nhu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, </a:t>
            </a:r>
            <a:r>
              <a:rPr lang="en-US" sz="2800" dirty="0" err="1" smtClean="0"/>
              <a:t>nguyện</a:t>
            </a:r>
            <a:r>
              <a:rPr lang="en-US" sz="2800" dirty="0" smtClean="0"/>
              <a:t> </a:t>
            </a:r>
            <a:r>
              <a:rPr lang="en-US" sz="2800" dirty="0" err="1" smtClean="0"/>
              <a:t>vọng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đáng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, </a:t>
            </a:r>
            <a:r>
              <a:rPr lang="en-US" sz="2800" dirty="0" err="1" smtClean="0"/>
              <a:t>trở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gần</a:t>
            </a:r>
            <a:r>
              <a:rPr lang="en-US" sz="2800" dirty="0" smtClean="0"/>
              <a:t> </a:t>
            </a:r>
            <a:r>
              <a:rPr lang="en-US" sz="2800" dirty="0" err="1" smtClean="0"/>
              <a:t>gũi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0"/>
            <a:ext cx="8382000" cy="6858000"/>
          </a:xfrm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en-US" sz="4700" dirty="0" smtClean="0">
                <a:solidFill>
                  <a:srgbClr val="00B0F0"/>
                </a:solidFill>
              </a:rPr>
              <a:t>3. </a:t>
            </a:r>
            <a:r>
              <a:rPr lang="en-US" sz="3600" dirty="0" err="1" smtClean="0">
                <a:solidFill>
                  <a:srgbClr val="00B0F0"/>
                </a:solidFill>
              </a:rPr>
              <a:t>Thách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thức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đối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với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thanh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niên</a:t>
            </a:r>
            <a:r>
              <a:rPr lang="en-US" sz="3600" dirty="0" smtClean="0">
                <a:solidFill>
                  <a:srgbClr val="00B0F0"/>
                </a:solidFill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</a:rPr>
              <a:t>Việt</a:t>
            </a:r>
            <a:r>
              <a:rPr lang="en-US" sz="3600" dirty="0" smtClean="0">
                <a:solidFill>
                  <a:srgbClr val="00B0F0"/>
                </a:solidFill>
              </a:rPr>
              <a:t> Nam.</a:t>
            </a:r>
          </a:p>
          <a:p>
            <a:pPr lvl="0" algn="just">
              <a:buNone/>
            </a:pPr>
            <a:r>
              <a:rPr lang="en-US" sz="3600" dirty="0" smtClean="0"/>
              <a:t>	-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</a:t>
            </a:r>
            <a:r>
              <a:rPr lang="en-US" sz="2800" dirty="0" err="1" smtClean="0"/>
              <a:t>đất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vẫn</a:t>
            </a:r>
            <a:r>
              <a:rPr lang="en-US" sz="2800" dirty="0" smtClean="0"/>
              <a:t>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khó</a:t>
            </a:r>
            <a:r>
              <a:rPr lang="en-US" sz="2800" dirty="0" smtClean="0"/>
              <a:t> </a:t>
            </a:r>
            <a:r>
              <a:rPr lang="en-US" sz="2800" dirty="0" err="1" smtClean="0"/>
              <a:t>khăn</a:t>
            </a:r>
            <a:r>
              <a:rPr lang="en-US" sz="2800" dirty="0" smtClean="0"/>
              <a:t>, </a:t>
            </a:r>
            <a:r>
              <a:rPr lang="en-US" sz="2800" dirty="0" err="1" smtClean="0"/>
              <a:t>chưa</a:t>
            </a:r>
            <a:r>
              <a:rPr lang="en-US" sz="2800" dirty="0" smtClean="0"/>
              <a:t> </a:t>
            </a:r>
            <a:r>
              <a:rPr lang="en-US" sz="2800" dirty="0" err="1" smtClean="0"/>
              <a:t>đủ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kiện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đáp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tốt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nhu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lĩnh</a:t>
            </a:r>
            <a:r>
              <a:rPr lang="en-US" sz="2800" dirty="0" smtClean="0"/>
              <a:t> </a:t>
            </a:r>
            <a:r>
              <a:rPr lang="en-US" sz="2800" dirty="0" err="1" smtClean="0"/>
              <a:t>vực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, </a:t>
            </a:r>
            <a:r>
              <a:rPr lang="en-US" sz="2800" dirty="0" err="1" smtClean="0"/>
              <a:t>nghề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,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,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sức</a:t>
            </a:r>
            <a:r>
              <a:rPr lang="en-US" sz="2800" dirty="0" smtClean="0"/>
              <a:t> </a:t>
            </a:r>
            <a:r>
              <a:rPr lang="en-US" sz="2800" dirty="0" err="1" smtClean="0"/>
              <a:t>khỏe</a:t>
            </a:r>
            <a:r>
              <a:rPr lang="en-US" sz="2800" dirty="0" smtClean="0"/>
              <a:t>, </a:t>
            </a:r>
            <a:r>
              <a:rPr lang="en-US" sz="2800" dirty="0" err="1" smtClean="0"/>
              <a:t>nhu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vui</a:t>
            </a:r>
            <a:r>
              <a:rPr lang="en-US" sz="2800" dirty="0" smtClean="0"/>
              <a:t> </a:t>
            </a:r>
            <a:r>
              <a:rPr lang="en-US" sz="2800" dirty="0" err="1" smtClean="0"/>
              <a:t>chơi</a:t>
            </a:r>
            <a:r>
              <a:rPr lang="en-US" sz="2800" dirty="0" smtClean="0"/>
              <a:t>,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, </a:t>
            </a:r>
            <a:r>
              <a:rPr lang="en-US" sz="2800" dirty="0" err="1" smtClean="0"/>
              <a:t>hôn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,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đình</a:t>
            </a:r>
            <a:r>
              <a:rPr lang="en-US" sz="2800" dirty="0" smtClean="0"/>
              <a:t>…</a:t>
            </a:r>
          </a:p>
          <a:p>
            <a:pPr lvl="0" algn="just">
              <a:buNone/>
            </a:pPr>
            <a:endParaRPr lang="en-US" sz="2800" dirty="0" smtClean="0"/>
          </a:p>
          <a:p>
            <a:pPr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giàu</a:t>
            </a:r>
            <a:r>
              <a:rPr lang="en-US" sz="2800" dirty="0" smtClean="0"/>
              <a:t> </a:t>
            </a:r>
            <a:r>
              <a:rPr lang="en-US" sz="2800" dirty="0" err="1" smtClean="0"/>
              <a:t>nghèo</a:t>
            </a:r>
            <a:r>
              <a:rPr lang="en-US" sz="2800" dirty="0" smtClean="0"/>
              <a:t>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càng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,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</a:t>
            </a:r>
            <a:r>
              <a:rPr lang="en-US" sz="2800" dirty="0" err="1" smtClean="0"/>
              <a:t>thị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,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dịch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dịch</a:t>
            </a:r>
            <a:r>
              <a:rPr lang="en-US" sz="2800" dirty="0" smtClean="0"/>
              <a:t> </a:t>
            </a:r>
            <a:r>
              <a:rPr lang="en-US" sz="2800" dirty="0" err="1" smtClean="0"/>
              <a:t>lao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trẻ</a:t>
            </a:r>
            <a:r>
              <a:rPr lang="en-US" sz="2800" dirty="0" smtClean="0"/>
              <a:t>,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, </a:t>
            </a:r>
            <a:r>
              <a:rPr lang="en-US" sz="2800" dirty="0" err="1" smtClean="0"/>
              <a:t>nghề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28600"/>
            <a:ext cx="8153400" cy="6629400"/>
          </a:xfrm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chống</a:t>
            </a:r>
            <a:r>
              <a:rPr lang="en-US" sz="2800" dirty="0" smtClean="0"/>
              <a:t> </a:t>
            </a:r>
            <a:r>
              <a:rPr lang="en-US" sz="2800" dirty="0" err="1" smtClean="0"/>
              <a:t>phá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thế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ngoài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âm</a:t>
            </a:r>
            <a:r>
              <a:rPr lang="en-US" sz="2800" dirty="0" smtClean="0"/>
              <a:t> </a:t>
            </a:r>
            <a:r>
              <a:rPr lang="en-US" sz="2800" dirty="0" err="1" smtClean="0"/>
              <a:t>mưu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chế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nghĩa</a:t>
            </a:r>
            <a:r>
              <a:rPr lang="en-US" sz="2800" dirty="0" smtClean="0"/>
              <a:t>,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vai</a:t>
            </a:r>
            <a:r>
              <a:rPr lang="en-US" sz="2800" dirty="0" smtClean="0"/>
              <a:t> </a:t>
            </a:r>
            <a:r>
              <a:rPr lang="en-US" sz="2800" dirty="0" err="1" smtClean="0"/>
              <a:t>trò</a:t>
            </a:r>
            <a:r>
              <a:rPr lang="en-US" sz="2800" dirty="0" smtClean="0"/>
              <a:t> </a:t>
            </a:r>
            <a:r>
              <a:rPr lang="en-US" sz="2800" dirty="0" err="1" smtClean="0"/>
              <a:t>lãnh</a:t>
            </a:r>
            <a:r>
              <a:rPr lang="en-US" sz="2800" dirty="0" smtClean="0"/>
              <a:t> </a:t>
            </a:r>
            <a:r>
              <a:rPr lang="en-US" sz="2800" dirty="0" err="1" smtClean="0"/>
              <a:t>đạo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Đảng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chia</a:t>
            </a:r>
            <a:r>
              <a:rPr lang="en-US" sz="2800" dirty="0" smtClean="0"/>
              <a:t> </a:t>
            </a:r>
            <a:r>
              <a:rPr lang="en-US" sz="2800" dirty="0" err="1" smtClean="0"/>
              <a:t>rẽ</a:t>
            </a:r>
            <a:r>
              <a:rPr lang="en-US" sz="2800" dirty="0" smtClean="0"/>
              <a:t> </a:t>
            </a:r>
            <a:r>
              <a:rPr lang="en-US" sz="2800" dirty="0" err="1" smtClean="0"/>
              <a:t>khối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đoàn</a:t>
            </a:r>
            <a:r>
              <a:rPr lang="en-US" sz="2800" dirty="0" smtClean="0"/>
              <a:t> </a:t>
            </a:r>
            <a:r>
              <a:rPr lang="en-US" sz="2800" dirty="0" err="1" smtClean="0"/>
              <a:t>kết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dân</a:t>
            </a:r>
            <a:r>
              <a:rPr lang="en-US" sz="2800" dirty="0" smtClean="0"/>
              <a:t> </a:t>
            </a:r>
            <a:r>
              <a:rPr lang="en-US" sz="2800" dirty="0" err="1" smtClean="0"/>
              <a:t>tộc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,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độc</a:t>
            </a:r>
            <a:r>
              <a:rPr lang="en-US" sz="2800" dirty="0" smtClean="0"/>
              <a:t> </a:t>
            </a:r>
            <a:r>
              <a:rPr lang="en-US" sz="2800" dirty="0" err="1" smtClean="0"/>
              <a:t>hại</a:t>
            </a:r>
            <a:r>
              <a:rPr lang="en-US" sz="2800" dirty="0" smtClean="0"/>
              <a:t> phi </a:t>
            </a:r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con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,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qua internet,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sẽ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,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tục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cao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lối</a:t>
            </a:r>
            <a:r>
              <a:rPr lang="en-US" sz="2800" dirty="0" smtClean="0"/>
              <a:t> </a:t>
            </a:r>
            <a:r>
              <a:rPr lang="en-US" sz="2800" dirty="0" err="1" smtClean="0"/>
              <a:t>sống</a:t>
            </a:r>
            <a:r>
              <a:rPr lang="en-US" sz="2800" dirty="0" smtClean="0"/>
              <a:t>, </a:t>
            </a:r>
            <a:r>
              <a:rPr lang="en-US" sz="2800" dirty="0" err="1" smtClean="0"/>
              <a:t>nếp</a:t>
            </a:r>
            <a:r>
              <a:rPr lang="en-US" sz="2800" dirty="0" smtClean="0"/>
              <a:t> </a:t>
            </a:r>
            <a:r>
              <a:rPr lang="en-US" sz="2800" dirty="0" err="1" smtClean="0"/>
              <a:t>sống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tệ</a:t>
            </a:r>
            <a:r>
              <a:rPr lang="en-US" sz="2800" dirty="0" smtClean="0"/>
              <a:t> </a:t>
            </a:r>
            <a:r>
              <a:rPr lang="en-US" sz="2800" dirty="0" err="1" smtClean="0"/>
              <a:t>nạn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ma </a:t>
            </a:r>
            <a:r>
              <a:rPr lang="en-US" sz="2800" dirty="0" err="1" smtClean="0"/>
              <a:t>túy</a:t>
            </a:r>
            <a:r>
              <a:rPr lang="en-US" sz="2800" dirty="0" smtClean="0"/>
              <a:t>, </a:t>
            </a:r>
            <a:r>
              <a:rPr lang="en-US" sz="2800" dirty="0" err="1" smtClean="0"/>
              <a:t>mại</a:t>
            </a:r>
            <a:r>
              <a:rPr lang="en-US" sz="2800" dirty="0" smtClean="0"/>
              <a:t> </a:t>
            </a:r>
            <a:r>
              <a:rPr lang="en-US" sz="2800" dirty="0" err="1" smtClean="0"/>
              <a:t>dâm</a:t>
            </a:r>
            <a:r>
              <a:rPr lang="en-US" sz="2800" dirty="0" smtClean="0"/>
              <a:t>, </a:t>
            </a:r>
            <a:r>
              <a:rPr lang="en-US" sz="2800" dirty="0" err="1" smtClean="0"/>
              <a:t>tội</a:t>
            </a:r>
            <a:r>
              <a:rPr lang="en-US" sz="2800" dirty="0" smtClean="0"/>
              <a:t> </a:t>
            </a:r>
            <a:r>
              <a:rPr lang="en-US" sz="2800" dirty="0" err="1" smtClean="0"/>
              <a:t>phạm</a:t>
            </a:r>
            <a:r>
              <a:rPr lang="en-US" sz="2800" dirty="0" smtClean="0"/>
              <a:t> </a:t>
            </a:r>
            <a:r>
              <a:rPr lang="en-US" sz="2800" dirty="0" err="1" smtClean="0"/>
              <a:t>nguy</a:t>
            </a:r>
            <a:r>
              <a:rPr lang="en-US" sz="2800" dirty="0" smtClean="0"/>
              <a:t> </a:t>
            </a:r>
            <a:r>
              <a:rPr lang="en-US" sz="2800" dirty="0" err="1" smtClean="0"/>
              <a:t>hiểm</a:t>
            </a:r>
            <a:r>
              <a:rPr lang="en-US" sz="2800" dirty="0" smtClean="0"/>
              <a:t>, </a:t>
            </a:r>
            <a:r>
              <a:rPr lang="en-US" sz="2800" dirty="0" err="1" smtClean="0"/>
              <a:t>côn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, hung </a:t>
            </a:r>
            <a:r>
              <a:rPr lang="en-US" sz="2800" dirty="0" err="1" smtClean="0"/>
              <a:t>hãn</a:t>
            </a:r>
            <a:r>
              <a:rPr lang="en-US" sz="2800" dirty="0" smtClean="0"/>
              <a:t>, </a:t>
            </a:r>
            <a:r>
              <a:rPr lang="en-US" sz="2800" dirty="0" err="1" smtClean="0"/>
              <a:t>băng</a:t>
            </a:r>
            <a:r>
              <a:rPr lang="en-US" sz="2800" dirty="0" smtClean="0"/>
              <a:t> </a:t>
            </a:r>
            <a:r>
              <a:rPr lang="en-US" sz="2800" dirty="0" err="1" smtClean="0"/>
              <a:t>nhóm</a:t>
            </a:r>
            <a:r>
              <a:rPr lang="en-US" sz="2800" dirty="0" smtClean="0"/>
              <a:t>… </a:t>
            </a:r>
            <a:r>
              <a:rPr lang="en-US" sz="2800" dirty="0" err="1" smtClean="0"/>
              <a:t>chưa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ngăn</a:t>
            </a:r>
            <a:r>
              <a:rPr lang="en-US" sz="2800" dirty="0" smtClean="0"/>
              <a:t> </a:t>
            </a:r>
            <a:r>
              <a:rPr lang="en-US" sz="2800" dirty="0" err="1" smtClean="0"/>
              <a:t>chặn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; </a:t>
            </a:r>
            <a:r>
              <a:rPr lang="en-US" sz="2800" dirty="0" err="1" smtClean="0"/>
              <a:t>môi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chưa</a:t>
            </a:r>
            <a:r>
              <a:rPr lang="en-US" sz="2800" dirty="0" smtClean="0"/>
              <a:t> </a:t>
            </a:r>
            <a:r>
              <a:rPr lang="en-US" sz="2800" dirty="0" err="1" smtClean="0"/>
              <a:t>lành</a:t>
            </a:r>
            <a:r>
              <a:rPr lang="en-US" sz="2800" dirty="0" smtClean="0"/>
              <a:t> </a:t>
            </a:r>
            <a:r>
              <a:rPr lang="en-US" sz="2800" dirty="0" err="1" smtClean="0"/>
              <a:t>mạnh</a:t>
            </a:r>
            <a:r>
              <a:rPr lang="en-US" sz="2800" dirty="0" smtClean="0"/>
              <a:t>.</a:t>
            </a:r>
          </a:p>
          <a:p>
            <a:pPr lvl="0" algn="just"/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0"/>
            <a:ext cx="8305800" cy="6858000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en-US" sz="2800" dirty="0" smtClean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III/ NHỮNG DỰ BÁO VỀ TÌNH HÌNH THANH NIÊN VIỆT NAM</a:t>
            </a:r>
          </a:p>
          <a:p>
            <a:pPr lvl="0" algn="just">
              <a:buNone/>
            </a:pPr>
            <a:r>
              <a:rPr lang="en-US" sz="4000" dirty="0" smtClean="0">
                <a:solidFill>
                  <a:srgbClr val="00B0F0"/>
                </a:solidFill>
              </a:rPr>
              <a:t>1. </a:t>
            </a:r>
            <a:r>
              <a:rPr lang="en-US" sz="2800" dirty="0" err="1" smtClean="0">
                <a:solidFill>
                  <a:srgbClr val="00B0F0"/>
                </a:solidFill>
              </a:rPr>
              <a:t>Về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nguồn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nhân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lực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trong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độ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tuổi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thanh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niên</a:t>
            </a:r>
            <a:r>
              <a:rPr lang="en-US" sz="2800" dirty="0" smtClean="0">
                <a:solidFill>
                  <a:srgbClr val="FFFF00"/>
                </a:solidFill>
              </a:rPr>
              <a:t>.</a:t>
            </a:r>
          </a:p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Việt</a:t>
            </a:r>
            <a:r>
              <a:rPr lang="en-US" sz="2800" dirty="0" smtClean="0"/>
              <a:t> Nam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ở </a:t>
            </a:r>
            <a:r>
              <a:rPr lang="en-US" sz="2800" dirty="0" err="1" smtClean="0"/>
              <a:t>khu</a:t>
            </a:r>
            <a:r>
              <a:rPr lang="en-US" sz="2800" dirty="0" smtClean="0"/>
              <a:t> </a:t>
            </a:r>
            <a:r>
              <a:rPr lang="en-US" sz="2800" dirty="0" err="1" smtClean="0"/>
              <a:t>vực</a:t>
            </a:r>
            <a:r>
              <a:rPr lang="en-US" sz="2800" dirty="0" smtClean="0"/>
              <a:t> </a:t>
            </a:r>
            <a:r>
              <a:rPr lang="en-US" sz="2800" dirty="0" err="1" smtClean="0"/>
              <a:t>bước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dân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trẻ</a:t>
            </a:r>
            <a:r>
              <a:rPr lang="en-US" sz="2800" dirty="0" smtClean="0"/>
              <a:t> </a:t>
            </a:r>
            <a:r>
              <a:rPr lang="en-US" sz="2800" dirty="0" err="1" smtClean="0"/>
              <a:t>đông</a:t>
            </a:r>
            <a:r>
              <a:rPr lang="en-US" sz="2800" dirty="0" smtClean="0"/>
              <a:t> </a:t>
            </a:r>
            <a:r>
              <a:rPr lang="en-US" sz="2800" dirty="0" err="1" smtClean="0"/>
              <a:t>chưa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…, </a:t>
            </a:r>
            <a:r>
              <a:rPr lang="en-US" sz="2800" dirty="0" err="1" smtClean="0"/>
              <a:t>trên</a:t>
            </a:r>
            <a:r>
              <a:rPr lang="en-US" sz="2800" dirty="0" smtClean="0"/>
              <a:t> 60% </a:t>
            </a:r>
            <a:r>
              <a:rPr lang="en-US" sz="2800" dirty="0" err="1" smtClean="0"/>
              <a:t>dân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25 </a:t>
            </a:r>
            <a:r>
              <a:rPr lang="en-US" sz="2800" dirty="0" err="1" smtClean="0"/>
              <a:t>tuổi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Dự</a:t>
            </a:r>
            <a:r>
              <a:rPr lang="en-US" sz="2800" dirty="0" smtClean="0"/>
              <a:t> </a:t>
            </a:r>
            <a:r>
              <a:rPr lang="en-US" sz="2800" dirty="0" err="1" smtClean="0"/>
              <a:t>kiến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năm</a:t>
            </a:r>
            <a:r>
              <a:rPr lang="en-US" sz="2800" dirty="0" smtClean="0"/>
              <a:t> 2015, </a:t>
            </a:r>
            <a:r>
              <a:rPr lang="en-US" sz="2800" dirty="0" err="1" smtClean="0"/>
              <a:t>dân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92.308.000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, </a:t>
            </a:r>
            <a:r>
              <a:rPr lang="en-US" sz="2800" dirty="0" err="1" smtClean="0"/>
              <a:t>dân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24.701.354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, </a:t>
            </a:r>
            <a:r>
              <a:rPr lang="en-US" sz="2800" dirty="0" err="1" smtClean="0"/>
              <a:t>chiếm</a:t>
            </a:r>
            <a:r>
              <a:rPr lang="en-US" sz="2800" dirty="0" smtClean="0"/>
              <a:t> 26,8% </a:t>
            </a:r>
            <a:r>
              <a:rPr lang="en-US" sz="2800" dirty="0" err="1" smtClean="0"/>
              <a:t>dân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,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dân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ở </a:t>
            </a:r>
            <a:r>
              <a:rPr lang="en-US" sz="2800" dirty="0" err="1" smtClean="0"/>
              <a:t>đô</a:t>
            </a:r>
            <a:r>
              <a:rPr lang="en-US" sz="2800" dirty="0" smtClean="0"/>
              <a:t> </a:t>
            </a:r>
            <a:r>
              <a:rPr lang="en-US" sz="2800" dirty="0" err="1" smtClean="0"/>
              <a:t>thị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nông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xu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: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sống</a:t>
            </a:r>
            <a:r>
              <a:rPr lang="en-US" sz="2800" dirty="0" smtClean="0"/>
              <a:t> ở </a:t>
            </a:r>
            <a:r>
              <a:rPr lang="en-US" sz="2800" dirty="0" err="1" smtClean="0"/>
              <a:t>nông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sống</a:t>
            </a:r>
            <a:r>
              <a:rPr lang="en-US" sz="2800" dirty="0" smtClean="0"/>
              <a:t> ở </a:t>
            </a:r>
            <a:r>
              <a:rPr lang="en-US" sz="2800" dirty="0" err="1" smtClean="0"/>
              <a:t>đô</a:t>
            </a:r>
            <a:r>
              <a:rPr lang="en-US" sz="2800" dirty="0" smtClean="0"/>
              <a:t> </a:t>
            </a:r>
            <a:r>
              <a:rPr lang="en-US" sz="2800" dirty="0" err="1" smtClean="0"/>
              <a:t>thị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0"/>
            <a:ext cx="8382000" cy="6858000"/>
          </a:xfrm>
        </p:spPr>
        <p:txBody>
          <a:bodyPr>
            <a:normAutofit lnSpcReduction="10000"/>
          </a:bodyPr>
          <a:lstStyle/>
          <a:p>
            <a:pPr lvl="0" algn="just">
              <a:buNone/>
            </a:pPr>
            <a:r>
              <a:rPr lang="en-US" sz="2800" dirty="0" smtClean="0"/>
              <a:t>    </a:t>
            </a:r>
            <a:r>
              <a:rPr lang="en-US" sz="4000" dirty="0" smtClean="0">
                <a:solidFill>
                  <a:srgbClr val="00B0F0"/>
                </a:solidFill>
              </a:rPr>
              <a:t>2. </a:t>
            </a:r>
            <a:r>
              <a:rPr lang="en-US" sz="2800" dirty="0" err="1" smtClean="0">
                <a:solidFill>
                  <a:srgbClr val="00B0F0"/>
                </a:solidFill>
              </a:rPr>
              <a:t>Về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trình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độ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học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vấn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của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thanh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niên</a:t>
            </a:r>
            <a:endParaRPr lang="en-US" sz="2800" dirty="0" smtClean="0">
              <a:solidFill>
                <a:srgbClr val="00B0F0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2010 – 2015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ngoài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cải</a:t>
            </a:r>
            <a:r>
              <a:rPr lang="en-US" sz="2800" dirty="0" smtClean="0"/>
              <a:t> </a:t>
            </a:r>
            <a:r>
              <a:rPr lang="en-US" sz="2800" dirty="0" err="1" smtClean="0"/>
              <a:t>thiện</a:t>
            </a:r>
            <a:r>
              <a:rPr lang="en-US" sz="2800" dirty="0" smtClean="0"/>
              <a:t> </a:t>
            </a:r>
            <a:r>
              <a:rPr lang="en-US" sz="2800" dirty="0" err="1" smtClean="0"/>
              <a:t>rất</a:t>
            </a:r>
            <a:r>
              <a:rPr lang="en-US" sz="2800" dirty="0" smtClean="0"/>
              <a:t> </a:t>
            </a:r>
            <a:r>
              <a:rPr lang="en-US" sz="2800" dirty="0" err="1" smtClean="0"/>
              <a:t>đáng</a:t>
            </a:r>
            <a:r>
              <a:rPr lang="en-US" sz="2800" dirty="0" smtClean="0"/>
              <a:t> </a:t>
            </a:r>
            <a:r>
              <a:rPr lang="en-US" sz="2800" dirty="0" err="1" smtClean="0"/>
              <a:t>kể</a:t>
            </a:r>
            <a:r>
              <a:rPr lang="en-US" sz="2800" dirty="0" smtClean="0"/>
              <a:t>.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ý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hơn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quyền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nghĩa</a:t>
            </a:r>
            <a:r>
              <a:rPr lang="en-US" sz="2800" dirty="0" smtClean="0"/>
              <a:t> </a:t>
            </a:r>
            <a:r>
              <a:rPr lang="en-US" sz="2800" dirty="0" err="1" smtClean="0"/>
              <a:t>vụ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,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ở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ngành</a:t>
            </a:r>
            <a:r>
              <a:rPr lang="en-US" sz="2800" dirty="0" smtClean="0"/>
              <a:t> </a:t>
            </a:r>
            <a:r>
              <a:rPr lang="en-US" sz="2800" dirty="0" err="1" smtClean="0"/>
              <a:t>nghề</a:t>
            </a:r>
            <a:r>
              <a:rPr lang="en-US" sz="2800" dirty="0" smtClean="0"/>
              <a:t> </a:t>
            </a:r>
            <a:r>
              <a:rPr lang="en-US" sz="2800" dirty="0" err="1" smtClean="0"/>
              <a:t>đáp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dần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thị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lao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quốc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Khả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tệ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,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tính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bước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đáng</a:t>
            </a:r>
            <a:r>
              <a:rPr lang="en-US" sz="2800" dirty="0" smtClean="0"/>
              <a:t> </a:t>
            </a:r>
            <a:r>
              <a:rPr lang="en-US" sz="2800" dirty="0" err="1" smtClean="0"/>
              <a:t>kể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Tuy</a:t>
            </a:r>
            <a:r>
              <a:rPr lang="en-US" sz="2800" dirty="0" smtClean="0"/>
              <a:t> </a:t>
            </a:r>
            <a:r>
              <a:rPr lang="en-US" sz="2800" dirty="0" err="1" smtClean="0"/>
              <a:t>nhiên</a:t>
            </a:r>
            <a:r>
              <a:rPr lang="en-US" sz="2800" dirty="0" smtClean="0"/>
              <a:t>,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ít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yếu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pháp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,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nghiên</a:t>
            </a:r>
            <a:r>
              <a:rPr lang="en-US" sz="2800" dirty="0" smtClean="0"/>
              <a:t> </a:t>
            </a:r>
            <a:r>
              <a:rPr lang="en-US" sz="2800" dirty="0" err="1" smtClean="0"/>
              <a:t>cứu</a:t>
            </a:r>
            <a:r>
              <a:rPr lang="en-US" sz="2800" dirty="0" smtClean="0"/>
              <a:t>, </a:t>
            </a:r>
            <a:r>
              <a:rPr lang="en-US" sz="2800" dirty="0" err="1" smtClean="0"/>
              <a:t>khả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hành</a:t>
            </a:r>
            <a:r>
              <a:rPr lang="en-US" sz="2800" dirty="0" smtClean="0"/>
              <a:t>, </a:t>
            </a:r>
            <a:r>
              <a:rPr lang="en-US" sz="2800" dirty="0" err="1" smtClean="0"/>
              <a:t>kỷ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nghề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;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ngữ</a:t>
            </a:r>
            <a:r>
              <a:rPr lang="en-US" sz="2800" dirty="0" smtClean="0"/>
              <a:t>, </a:t>
            </a:r>
            <a:r>
              <a:rPr lang="en-US" sz="2800" dirty="0" err="1" smtClean="0"/>
              <a:t>công</a:t>
            </a:r>
            <a:r>
              <a:rPr lang="en-US" sz="2800" dirty="0" smtClean="0"/>
              <a:t>  </a:t>
            </a:r>
            <a:r>
              <a:rPr lang="en-US" sz="2800" dirty="0" err="1" smtClean="0"/>
              <a:t>nghệ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(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khả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vi </a:t>
            </a:r>
            <a:r>
              <a:rPr lang="en-US" sz="2800" dirty="0" err="1" smtClean="0"/>
              <a:t>tính</a:t>
            </a:r>
            <a:r>
              <a:rPr lang="en-US" sz="2800" dirty="0" smtClean="0"/>
              <a:t>).</a:t>
            </a:r>
          </a:p>
          <a:p>
            <a:pPr lvl="0" algn="just"/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381000"/>
            <a:ext cx="8458200" cy="5974560"/>
          </a:xfrm>
        </p:spPr>
        <p:txBody>
          <a:bodyPr>
            <a:normAutofit fontScale="92500" lnSpcReduction="10000"/>
          </a:bodyPr>
          <a:lstStyle/>
          <a:p>
            <a:pPr lvl="0" algn="just">
              <a:buNone/>
            </a:pPr>
            <a:r>
              <a:rPr lang="en-US" sz="5700" dirty="0" smtClean="0">
                <a:solidFill>
                  <a:srgbClr val="00B0F0"/>
                </a:solidFill>
              </a:rPr>
              <a:t>3</a:t>
            </a:r>
            <a:r>
              <a:rPr lang="en-US" sz="3000" dirty="0" smtClean="0">
                <a:solidFill>
                  <a:srgbClr val="00B0F0"/>
                </a:solidFill>
              </a:rPr>
              <a:t>. </a:t>
            </a:r>
            <a:r>
              <a:rPr lang="en-US" sz="3000" dirty="0" err="1" smtClean="0">
                <a:solidFill>
                  <a:srgbClr val="00B0F0"/>
                </a:solidFill>
              </a:rPr>
              <a:t>Về</a:t>
            </a:r>
            <a:r>
              <a:rPr lang="en-US" sz="3000" dirty="0" smtClean="0">
                <a:solidFill>
                  <a:srgbClr val="00B0F0"/>
                </a:solidFill>
              </a:rPr>
              <a:t> </a:t>
            </a:r>
            <a:r>
              <a:rPr lang="en-US" sz="3000" dirty="0" err="1" smtClean="0">
                <a:solidFill>
                  <a:srgbClr val="00B0F0"/>
                </a:solidFill>
              </a:rPr>
              <a:t>lao</a:t>
            </a:r>
            <a:r>
              <a:rPr lang="en-US" sz="3000" dirty="0" smtClean="0">
                <a:solidFill>
                  <a:srgbClr val="00B0F0"/>
                </a:solidFill>
              </a:rPr>
              <a:t> </a:t>
            </a:r>
            <a:r>
              <a:rPr lang="en-US" sz="3000" dirty="0" err="1" smtClean="0">
                <a:solidFill>
                  <a:srgbClr val="00B0F0"/>
                </a:solidFill>
              </a:rPr>
              <a:t>động</a:t>
            </a:r>
            <a:r>
              <a:rPr lang="en-US" sz="3000" dirty="0" smtClean="0">
                <a:solidFill>
                  <a:srgbClr val="00B0F0"/>
                </a:solidFill>
              </a:rPr>
              <a:t>, </a:t>
            </a:r>
            <a:r>
              <a:rPr lang="en-US" sz="3000" dirty="0" err="1" smtClean="0">
                <a:solidFill>
                  <a:srgbClr val="00B0F0"/>
                </a:solidFill>
              </a:rPr>
              <a:t>việc</a:t>
            </a:r>
            <a:r>
              <a:rPr lang="en-US" sz="3000" dirty="0" smtClean="0">
                <a:solidFill>
                  <a:srgbClr val="00B0F0"/>
                </a:solidFill>
              </a:rPr>
              <a:t> </a:t>
            </a:r>
            <a:r>
              <a:rPr lang="en-US" sz="3000" dirty="0" err="1" smtClean="0">
                <a:solidFill>
                  <a:srgbClr val="00B0F0"/>
                </a:solidFill>
              </a:rPr>
              <a:t>làm</a:t>
            </a:r>
            <a:r>
              <a:rPr lang="en-US" sz="3000" dirty="0" smtClean="0">
                <a:solidFill>
                  <a:srgbClr val="00B0F0"/>
                </a:solidFill>
              </a:rPr>
              <a:t> </a:t>
            </a:r>
            <a:r>
              <a:rPr lang="en-US" sz="3000" dirty="0" err="1" smtClean="0">
                <a:solidFill>
                  <a:srgbClr val="00B0F0"/>
                </a:solidFill>
              </a:rPr>
              <a:t>của</a:t>
            </a:r>
            <a:r>
              <a:rPr lang="en-US" sz="3000" dirty="0" smtClean="0">
                <a:solidFill>
                  <a:srgbClr val="00B0F0"/>
                </a:solidFill>
              </a:rPr>
              <a:t> </a:t>
            </a:r>
            <a:r>
              <a:rPr lang="en-US" sz="3000" dirty="0" err="1" smtClean="0">
                <a:solidFill>
                  <a:srgbClr val="00B0F0"/>
                </a:solidFill>
              </a:rPr>
              <a:t>thanh</a:t>
            </a:r>
            <a:r>
              <a:rPr lang="en-US" sz="3000" dirty="0" smtClean="0">
                <a:solidFill>
                  <a:srgbClr val="00B0F0"/>
                </a:solidFill>
              </a:rPr>
              <a:t> </a:t>
            </a:r>
            <a:r>
              <a:rPr lang="en-US" sz="3000" dirty="0" err="1" smtClean="0">
                <a:solidFill>
                  <a:srgbClr val="00B0F0"/>
                </a:solidFill>
              </a:rPr>
              <a:t>niên</a:t>
            </a:r>
            <a:endParaRPr lang="en-US" sz="3000" dirty="0" smtClean="0">
              <a:solidFill>
                <a:srgbClr val="00B0F0"/>
              </a:solidFill>
            </a:endParaRPr>
          </a:p>
          <a:p>
            <a:pPr lvl="0" algn="just">
              <a:spcAft>
                <a:spcPts val="600"/>
              </a:spcAft>
              <a:buNone/>
            </a:pPr>
            <a:r>
              <a:rPr lang="en-US" sz="3000" dirty="0" smtClean="0"/>
              <a:t>	- </a:t>
            </a:r>
            <a:r>
              <a:rPr lang="en-US" sz="3000" dirty="0" err="1" smtClean="0"/>
              <a:t>Lực</a:t>
            </a:r>
            <a:r>
              <a:rPr lang="en-US" sz="3000" dirty="0" smtClean="0"/>
              <a:t> </a:t>
            </a:r>
            <a:r>
              <a:rPr lang="en-US" sz="3000" dirty="0" err="1" smtClean="0"/>
              <a:t>lương</a:t>
            </a:r>
            <a:r>
              <a:rPr lang="en-US" sz="3000" dirty="0" smtClean="0"/>
              <a:t> </a:t>
            </a:r>
            <a:r>
              <a:rPr lang="en-US" sz="3000" dirty="0" err="1" smtClean="0"/>
              <a:t>lao</a:t>
            </a:r>
            <a:r>
              <a:rPr lang="en-US" sz="3000" dirty="0" smtClean="0"/>
              <a:t> </a:t>
            </a:r>
            <a:r>
              <a:rPr lang="en-US" sz="3000" dirty="0" err="1" smtClean="0"/>
              <a:t>động</a:t>
            </a:r>
            <a:r>
              <a:rPr lang="en-US" sz="3000" dirty="0" smtClean="0"/>
              <a:t> </a:t>
            </a:r>
            <a:r>
              <a:rPr lang="en-US" sz="3000" dirty="0" err="1" smtClean="0"/>
              <a:t>tăng</a:t>
            </a:r>
            <a:r>
              <a:rPr lang="en-US" sz="3000" dirty="0" smtClean="0"/>
              <a:t> </a:t>
            </a:r>
            <a:r>
              <a:rPr lang="en-US" sz="3000" dirty="0" err="1" smtClean="0"/>
              <a:t>thêm</a:t>
            </a:r>
            <a:r>
              <a:rPr lang="en-US" sz="3000" dirty="0" smtClean="0"/>
              <a:t> </a:t>
            </a:r>
            <a:r>
              <a:rPr lang="en-US" sz="3000" dirty="0" err="1" smtClean="0"/>
              <a:t>bình</a:t>
            </a:r>
            <a:r>
              <a:rPr lang="en-US" sz="3000" dirty="0" smtClean="0"/>
              <a:t> </a:t>
            </a:r>
            <a:r>
              <a:rPr lang="en-US" sz="3000" dirty="0" err="1" smtClean="0"/>
              <a:t>quân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năm</a:t>
            </a:r>
            <a:r>
              <a:rPr lang="en-US" sz="3000" dirty="0" smtClean="0"/>
              <a:t> </a:t>
            </a:r>
            <a:r>
              <a:rPr lang="en-US" sz="3000" dirty="0" err="1" smtClean="0"/>
              <a:t>trong</a:t>
            </a:r>
            <a:r>
              <a:rPr lang="en-US" sz="3000" dirty="0" smtClean="0"/>
              <a:t> </a:t>
            </a:r>
            <a:r>
              <a:rPr lang="en-US" sz="3000" dirty="0" err="1" smtClean="0"/>
              <a:t>giai</a:t>
            </a:r>
            <a:r>
              <a:rPr lang="en-US" sz="3000" dirty="0" smtClean="0"/>
              <a:t> </a:t>
            </a:r>
            <a:r>
              <a:rPr lang="en-US" sz="3000" dirty="0" err="1" smtClean="0"/>
              <a:t>đoạn</a:t>
            </a:r>
            <a:r>
              <a:rPr lang="en-US" sz="3000" dirty="0" smtClean="0"/>
              <a:t> 2011 – 2015 </a:t>
            </a:r>
            <a:r>
              <a:rPr lang="en-US" sz="3000" dirty="0" err="1" smtClean="0"/>
              <a:t>là</a:t>
            </a:r>
            <a:r>
              <a:rPr lang="en-US" sz="3000" dirty="0" smtClean="0"/>
              <a:t> 1,25 </a:t>
            </a:r>
            <a:r>
              <a:rPr lang="en-US" sz="3000" dirty="0" err="1" smtClean="0"/>
              <a:t>triệu</a:t>
            </a:r>
            <a:r>
              <a:rPr lang="en-US" sz="3000" dirty="0" smtClean="0"/>
              <a:t> </a:t>
            </a:r>
            <a:r>
              <a:rPr lang="en-US" sz="3000" dirty="0" err="1" smtClean="0"/>
              <a:t>người</a:t>
            </a:r>
            <a:r>
              <a:rPr lang="en-US" sz="3000" dirty="0" smtClean="0"/>
              <a:t> </a:t>
            </a:r>
            <a:r>
              <a:rPr lang="en-US" sz="3000" dirty="0" err="1" smtClean="0"/>
              <a:t>và</a:t>
            </a:r>
            <a:r>
              <a:rPr lang="en-US" sz="3000" dirty="0" smtClean="0"/>
              <a:t> </a:t>
            </a:r>
            <a:r>
              <a:rPr lang="en-US" sz="3000" dirty="0" err="1" smtClean="0"/>
              <a:t>giai</a:t>
            </a:r>
            <a:r>
              <a:rPr lang="en-US" sz="3000" dirty="0" smtClean="0"/>
              <a:t> </a:t>
            </a:r>
            <a:r>
              <a:rPr lang="en-US" sz="3000" dirty="0" err="1" smtClean="0"/>
              <a:t>đoạn</a:t>
            </a:r>
            <a:r>
              <a:rPr lang="en-US" sz="3000" dirty="0" smtClean="0"/>
              <a:t> 2016 – 2020 </a:t>
            </a:r>
            <a:r>
              <a:rPr lang="en-US" sz="3000" dirty="0" err="1" smtClean="0"/>
              <a:t>là</a:t>
            </a:r>
            <a:r>
              <a:rPr lang="en-US" sz="3000" dirty="0" smtClean="0"/>
              <a:t> 1,27 </a:t>
            </a:r>
            <a:r>
              <a:rPr lang="en-US" sz="3000" dirty="0" err="1" smtClean="0"/>
              <a:t>triệu</a:t>
            </a:r>
            <a:r>
              <a:rPr lang="en-US" sz="3000" dirty="0" smtClean="0"/>
              <a:t> </a:t>
            </a:r>
            <a:r>
              <a:rPr lang="en-US" sz="3000" dirty="0" err="1" smtClean="0"/>
              <a:t>người</a:t>
            </a:r>
            <a:r>
              <a:rPr lang="en-US" sz="3000" dirty="0" smtClean="0"/>
              <a:t>, </a:t>
            </a:r>
            <a:r>
              <a:rPr lang="en-US" sz="3000" dirty="0" err="1" smtClean="0"/>
              <a:t>trong</a:t>
            </a:r>
            <a:r>
              <a:rPr lang="en-US" sz="3000" dirty="0" smtClean="0"/>
              <a:t> </a:t>
            </a:r>
            <a:r>
              <a:rPr lang="en-US" sz="3000" dirty="0" err="1" smtClean="0"/>
              <a:t>đó</a:t>
            </a:r>
            <a:r>
              <a:rPr lang="en-US" sz="3000" dirty="0" smtClean="0"/>
              <a:t> </a:t>
            </a:r>
            <a:r>
              <a:rPr lang="en-US" sz="3000" dirty="0" err="1" smtClean="0"/>
              <a:t>chủ</a:t>
            </a:r>
            <a:r>
              <a:rPr lang="en-US" sz="3000" dirty="0" smtClean="0"/>
              <a:t> </a:t>
            </a:r>
            <a:r>
              <a:rPr lang="en-US" sz="3000" dirty="0" err="1" smtClean="0"/>
              <a:t>yếu</a:t>
            </a:r>
            <a:r>
              <a:rPr lang="en-US" sz="3000" dirty="0" smtClean="0"/>
              <a:t> </a:t>
            </a:r>
            <a:r>
              <a:rPr lang="en-US" sz="3000" dirty="0" err="1" smtClean="0"/>
              <a:t>là</a:t>
            </a:r>
            <a:r>
              <a:rPr lang="en-US" sz="3000" dirty="0" smtClean="0"/>
              <a:t> </a:t>
            </a:r>
            <a:r>
              <a:rPr lang="en-US" sz="3000" dirty="0" err="1" smtClean="0"/>
              <a:t>thanh</a:t>
            </a:r>
            <a:r>
              <a:rPr lang="en-US" sz="3000" dirty="0" smtClean="0"/>
              <a:t> </a:t>
            </a:r>
            <a:r>
              <a:rPr lang="en-US" sz="3000" dirty="0" err="1" smtClean="0"/>
              <a:t>niên</a:t>
            </a:r>
            <a:r>
              <a:rPr lang="en-US" sz="3000" dirty="0" smtClean="0"/>
              <a:t>.</a:t>
            </a:r>
          </a:p>
          <a:p>
            <a:pPr lvl="0" algn="just">
              <a:spcAft>
                <a:spcPts val="600"/>
              </a:spcAft>
              <a:buNone/>
            </a:pPr>
            <a:r>
              <a:rPr lang="en-US" sz="3000" dirty="0" smtClean="0"/>
              <a:t>	- </a:t>
            </a:r>
            <a:r>
              <a:rPr lang="en-US" sz="3000" dirty="0" err="1" smtClean="0"/>
              <a:t>Mỗi</a:t>
            </a:r>
            <a:r>
              <a:rPr lang="en-US" sz="3000" dirty="0" smtClean="0"/>
              <a:t> </a:t>
            </a:r>
            <a:r>
              <a:rPr lang="en-US" sz="3000" dirty="0" err="1" smtClean="0"/>
              <a:t>năm</a:t>
            </a:r>
            <a:r>
              <a:rPr lang="en-US" sz="3000" dirty="0" smtClean="0"/>
              <a:t> </a:t>
            </a:r>
            <a:r>
              <a:rPr lang="en-US" sz="3000" dirty="0" err="1" smtClean="0"/>
              <a:t>giải</a:t>
            </a:r>
            <a:r>
              <a:rPr lang="en-US" sz="3000" dirty="0" smtClean="0"/>
              <a:t> </a:t>
            </a:r>
            <a:r>
              <a:rPr lang="en-US" sz="3000" dirty="0" err="1" smtClean="0"/>
              <a:t>quyết</a:t>
            </a:r>
            <a:r>
              <a:rPr lang="en-US" sz="3000" dirty="0" smtClean="0"/>
              <a:t> </a:t>
            </a:r>
            <a:r>
              <a:rPr lang="en-US" sz="3000" dirty="0" err="1" smtClean="0"/>
              <a:t>việc</a:t>
            </a:r>
            <a:r>
              <a:rPr lang="en-US" sz="3000" dirty="0" smtClean="0"/>
              <a:t> </a:t>
            </a:r>
            <a:r>
              <a:rPr lang="en-US" sz="3000" dirty="0" err="1" smtClean="0"/>
              <a:t>làm</a:t>
            </a:r>
            <a:r>
              <a:rPr lang="en-US" sz="3000" dirty="0" smtClean="0"/>
              <a:t> </a:t>
            </a:r>
            <a:r>
              <a:rPr lang="en-US" sz="3000" dirty="0" err="1" smtClean="0"/>
              <a:t>cho</a:t>
            </a:r>
            <a:r>
              <a:rPr lang="en-US" sz="3000" dirty="0" smtClean="0"/>
              <a:t> 2 </a:t>
            </a:r>
            <a:r>
              <a:rPr lang="en-US" sz="3000" dirty="0" err="1" smtClean="0"/>
              <a:t>triệu</a:t>
            </a:r>
            <a:r>
              <a:rPr lang="en-US" sz="3000" dirty="0" smtClean="0"/>
              <a:t> </a:t>
            </a:r>
            <a:r>
              <a:rPr lang="en-US" sz="3000" dirty="0" err="1" smtClean="0"/>
              <a:t>thanh</a:t>
            </a:r>
            <a:r>
              <a:rPr lang="en-US" sz="3000" dirty="0" smtClean="0"/>
              <a:t> </a:t>
            </a:r>
            <a:r>
              <a:rPr lang="en-US" sz="3000" dirty="0" err="1" smtClean="0"/>
              <a:t>niên</a:t>
            </a:r>
            <a:r>
              <a:rPr lang="en-US" sz="3000" dirty="0" smtClean="0"/>
              <a:t>, </a:t>
            </a:r>
            <a:r>
              <a:rPr lang="en-US" sz="3000" dirty="0" err="1" smtClean="0"/>
              <a:t>tăng</a:t>
            </a:r>
            <a:r>
              <a:rPr lang="en-US" sz="3000" dirty="0" smtClean="0"/>
              <a:t> </a:t>
            </a:r>
            <a:r>
              <a:rPr lang="en-US" sz="3000" dirty="0" err="1" smtClean="0"/>
              <a:t>tỷ</a:t>
            </a:r>
            <a:r>
              <a:rPr lang="en-US" sz="3000" dirty="0" smtClean="0"/>
              <a:t> </a:t>
            </a:r>
            <a:r>
              <a:rPr lang="en-US" sz="3000" dirty="0" err="1" smtClean="0"/>
              <a:t>lệ</a:t>
            </a:r>
            <a:r>
              <a:rPr lang="en-US" sz="3000" dirty="0" smtClean="0"/>
              <a:t> </a:t>
            </a:r>
            <a:r>
              <a:rPr lang="en-US" sz="3000" dirty="0" err="1" smtClean="0"/>
              <a:t>thời</a:t>
            </a:r>
            <a:r>
              <a:rPr lang="en-US" sz="3000" dirty="0" smtClean="0"/>
              <a:t> </a:t>
            </a:r>
            <a:r>
              <a:rPr lang="en-US" sz="3000" dirty="0" err="1" smtClean="0"/>
              <a:t>gian</a:t>
            </a:r>
            <a:r>
              <a:rPr lang="en-US" sz="3000" dirty="0" smtClean="0"/>
              <a:t> </a:t>
            </a:r>
            <a:r>
              <a:rPr lang="en-US" sz="3000" dirty="0" err="1" smtClean="0"/>
              <a:t>lao</a:t>
            </a:r>
            <a:r>
              <a:rPr lang="en-US" sz="3000" dirty="0" smtClean="0"/>
              <a:t> </a:t>
            </a:r>
            <a:r>
              <a:rPr lang="en-US" sz="3000" dirty="0" err="1" smtClean="0"/>
              <a:t>động</a:t>
            </a:r>
            <a:r>
              <a:rPr lang="en-US" sz="3000" dirty="0" smtClean="0"/>
              <a:t> </a:t>
            </a:r>
            <a:r>
              <a:rPr lang="en-US" sz="3000" dirty="0" err="1" smtClean="0"/>
              <a:t>trong</a:t>
            </a:r>
            <a:r>
              <a:rPr lang="en-US" sz="3000" dirty="0" smtClean="0"/>
              <a:t> </a:t>
            </a:r>
            <a:r>
              <a:rPr lang="en-US" sz="3000" dirty="0" err="1" smtClean="0"/>
              <a:t>năm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thanh</a:t>
            </a:r>
            <a:r>
              <a:rPr lang="en-US" sz="3000" dirty="0" smtClean="0"/>
              <a:t> </a:t>
            </a:r>
            <a:r>
              <a:rPr lang="en-US" sz="3000" dirty="0" err="1" smtClean="0"/>
              <a:t>niên</a:t>
            </a:r>
            <a:r>
              <a:rPr lang="en-US" sz="3000" dirty="0" smtClean="0"/>
              <a:t> </a:t>
            </a:r>
            <a:r>
              <a:rPr lang="en-US" sz="3000" dirty="0" err="1" smtClean="0"/>
              <a:t>trong</a:t>
            </a:r>
            <a:r>
              <a:rPr lang="en-US" sz="3000" dirty="0" smtClean="0"/>
              <a:t> </a:t>
            </a:r>
            <a:r>
              <a:rPr lang="en-US" sz="3000" dirty="0" err="1" smtClean="0"/>
              <a:t>khu</a:t>
            </a:r>
            <a:r>
              <a:rPr lang="en-US" sz="3000" dirty="0" smtClean="0"/>
              <a:t> </a:t>
            </a:r>
            <a:r>
              <a:rPr lang="en-US" sz="3000" dirty="0" err="1" smtClean="0"/>
              <a:t>vực</a:t>
            </a:r>
            <a:r>
              <a:rPr lang="en-US" sz="3000" dirty="0" smtClean="0"/>
              <a:t> </a:t>
            </a:r>
            <a:r>
              <a:rPr lang="en-US" sz="3000" dirty="0" err="1" smtClean="0"/>
              <a:t>nông</a:t>
            </a:r>
            <a:r>
              <a:rPr lang="en-US" sz="3000" dirty="0" smtClean="0"/>
              <a:t> </a:t>
            </a:r>
            <a:r>
              <a:rPr lang="en-US" sz="3000" dirty="0" err="1" smtClean="0"/>
              <a:t>thôn</a:t>
            </a:r>
            <a:r>
              <a:rPr lang="en-US" sz="3000" dirty="0" smtClean="0"/>
              <a:t> </a:t>
            </a:r>
            <a:r>
              <a:rPr lang="en-US" sz="3000" dirty="0" err="1" smtClean="0"/>
              <a:t>lên</a:t>
            </a:r>
            <a:r>
              <a:rPr lang="en-US" sz="3000" dirty="0" smtClean="0"/>
              <a:t> 85% </a:t>
            </a:r>
            <a:r>
              <a:rPr lang="en-US" sz="3000" dirty="0" err="1" smtClean="0"/>
              <a:t>vào</a:t>
            </a:r>
            <a:r>
              <a:rPr lang="en-US" sz="3000" dirty="0" smtClean="0"/>
              <a:t> </a:t>
            </a:r>
            <a:r>
              <a:rPr lang="en-US" sz="3000" dirty="0" err="1" smtClean="0"/>
              <a:t>năm</a:t>
            </a:r>
            <a:r>
              <a:rPr lang="en-US" sz="3000" dirty="0" smtClean="0"/>
              <a:t> 2010 </a:t>
            </a:r>
            <a:r>
              <a:rPr lang="en-US" sz="3000" dirty="0" err="1" smtClean="0"/>
              <a:t>và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năm</a:t>
            </a:r>
            <a:r>
              <a:rPr lang="en-US" sz="3000" dirty="0" smtClean="0"/>
              <a:t> </a:t>
            </a:r>
            <a:r>
              <a:rPr lang="en-US" sz="3000" dirty="0" err="1" smtClean="0"/>
              <a:t>sau</a:t>
            </a:r>
            <a:r>
              <a:rPr lang="en-US" sz="3000" dirty="0" smtClean="0"/>
              <a:t> </a:t>
            </a:r>
            <a:r>
              <a:rPr lang="en-US" sz="3000" dirty="0" err="1" smtClean="0"/>
              <a:t>đó</a:t>
            </a:r>
            <a:r>
              <a:rPr lang="en-US" sz="3000" dirty="0" smtClean="0"/>
              <a:t>.</a:t>
            </a:r>
          </a:p>
          <a:p>
            <a:pPr algn="just">
              <a:spcAft>
                <a:spcPts val="600"/>
              </a:spcAft>
              <a:buNone/>
            </a:pPr>
            <a:r>
              <a:rPr lang="en-US" sz="3200" dirty="0" smtClean="0"/>
              <a:t>	- </a:t>
            </a:r>
            <a:r>
              <a:rPr lang="en-US" sz="3000" dirty="0" err="1" smtClean="0"/>
              <a:t>Cơ</a:t>
            </a:r>
            <a:r>
              <a:rPr lang="en-US" sz="3000" dirty="0" smtClean="0"/>
              <a:t> </a:t>
            </a:r>
            <a:r>
              <a:rPr lang="en-US" sz="3000" dirty="0" err="1" smtClean="0"/>
              <a:t>cấu</a:t>
            </a:r>
            <a:r>
              <a:rPr lang="en-US" sz="3000" dirty="0" smtClean="0"/>
              <a:t> </a:t>
            </a:r>
            <a:r>
              <a:rPr lang="en-US" sz="3000" dirty="0" err="1" smtClean="0"/>
              <a:t>lao</a:t>
            </a:r>
            <a:r>
              <a:rPr lang="en-US" sz="3000" dirty="0" smtClean="0"/>
              <a:t> </a:t>
            </a:r>
            <a:r>
              <a:rPr lang="en-US" sz="3000" dirty="0" err="1" smtClean="0"/>
              <a:t>động</a:t>
            </a:r>
            <a:r>
              <a:rPr lang="en-US" sz="3000" dirty="0" smtClean="0"/>
              <a:t> </a:t>
            </a:r>
            <a:r>
              <a:rPr lang="en-US" sz="3000" dirty="0" err="1" smtClean="0"/>
              <a:t>trẻ</a:t>
            </a:r>
            <a:r>
              <a:rPr lang="en-US" sz="3000" dirty="0" smtClean="0"/>
              <a:t> </a:t>
            </a:r>
            <a:r>
              <a:rPr lang="en-US" sz="3000" dirty="0" err="1" smtClean="0"/>
              <a:t>có</a:t>
            </a:r>
            <a:r>
              <a:rPr lang="en-US" sz="3000" dirty="0" smtClean="0"/>
              <a:t> </a:t>
            </a:r>
            <a:r>
              <a:rPr lang="en-US" sz="3000" dirty="0" err="1" smtClean="0"/>
              <a:t>sự</a:t>
            </a:r>
            <a:r>
              <a:rPr lang="en-US" sz="3000" dirty="0" smtClean="0"/>
              <a:t> </a:t>
            </a:r>
            <a:r>
              <a:rPr lang="en-US" sz="3000" dirty="0" err="1" smtClean="0"/>
              <a:t>chuyển</a:t>
            </a:r>
            <a:r>
              <a:rPr lang="en-US" sz="3000" dirty="0" smtClean="0"/>
              <a:t> </a:t>
            </a:r>
            <a:r>
              <a:rPr lang="en-US" sz="3000" dirty="0" err="1" smtClean="0"/>
              <a:t>dịch</a:t>
            </a:r>
            <a:r>
              <a:rPr lang="en-US" sz="3000" dirty="0" smtClean="0"/>
              <a:t> </a:t>
            </a:r>
            <a:r>
              <a:rPr lang="en-US" sz="3000" dirty="0" err="1" smtClean="0"/>
              <a:t>manh</a:t>
            </a:r>
            <a:r>
              <a:rPr lang="en-US" sz="3000" dirty="0" smtClean="0"/>
              <a:t> </a:t>
            </a:r>
            <a:r>
              <a:rPr lang="en-US" sz="3000" dirty="0" err="1" smtClean="0"/>
              <a:t>cùng</a:t>
            </a:r>
            <a:r>
              <a:rPr lang="en-US" sz="3000" dirty="0" smtClean="0"/>
              <a:t> </a:t>
            </a:r>
            <a:r>
              <a:rPr lang="en-US" sz="3000" dirty="0" err="1" smtClean="0"/>
              <a:t>sự</a:t>
            </a:r>
            <a:r>
              <a:rPr lang="en-US" sz="3000" dirty="0" smtClean="0"/>
              <a:t> </a:t>
            </a:r>
            <a:r>
              <a:rPr lang="en-US" sz="3000" dirty="0" err="1" smtClean="0"/>
              <a:t>chuyển</a:t>
            </a:r>
            <a:r>
              <a:rPr lang="en-US" sz="3000" dirty="0" smtClean="0"/>
              <a:t> </a:t>
            </a:r>
            <a:r>
              <a:rPr lang="en-US" sz="3000" dirty="0" err="1" smtClean="0"/>
              <a:t>dịch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cơ</a:t>
            </a:r>
            <a:r>
              <a:rPr lang="en-US" sz="3000" dirty="0" smtClean="0"/>
              <a:t> </a:t>
            </a:r>
            <a:r>
              <a:rPr lang="en-US" sz="3000" dirty="0" err="1" smtClean="0"/>
              <a:t>cấu</a:t>
            </a:r>
            <a:r>
              <a:rPr lang="en-US" sz="3000" dirty="0" smtClean="0"/>
              <a:t> </a:t>
            </a:r>
            <a:r>
              <a:rPr lang="en-US" sz="3000" dirty="0" err="1" smtClean="0"/>
              <a:t>nền</a:t>
            </a:r>
            <a:r>
              <a:rPr lang="en-US" sz="3000" dirty="0" smtClean="0"/>
              <a:t> </a:t>
            </a:r>
            <a:r>
              <a:rPr lang="en-US" sz="3000" dirty="0" err="1" smtClean="0"/>
              <a:t>kinh</a:t>
            </a:r>
            <a:r>
              <a:rPr lang="en-US" sz="3000" dirty="0" smtClean="0"/>
              <a:t> </a:t>
            </a:r>
            <a:r>
              <a:rPr lang="en-US" sz="3000" dirty="0" err="1" smtClean="0"/>
              <a:t>tế</a:t>
            </a:r>
            <a:r>
              <a:rPr lang="en-US" sz="3000" dirty="0" smtClean="0"/>
              <a:t> </a:t>
            </a:r>
            <a:r>
              <a:rPr lang="en-US" sz="3000" dirty="0" err="1" smtClean="0"/>
              <a:t>theo</a:t>
            </a:r>
            <a:r>
              <a:rPr lang="en-US" sz="3000" dirty="0" smtClean="0"/>
              <a:t> </a:t>
            </a:r>
            <a:r>
              <a:rPr lang="en-US" sz="3000" dirty="0" err="1" smtClean="0"/>
              <a:t>hướng</a:t>
            </a:r>
            <a:r>
              <a:rPr lang="en-US" sz="3000" dirty="0" smtClean="0"/>
              <a:t> </a:t>
            </a:r>
            <a:r>
              <a:rPr lang="en-US" sz="3000" dirty="0" err="1" smtClean="0"/>
              <a:t>tăng</a:t>
            </a:r>
            <a:r>
              <a:rPr lang="en-US" sz="3000" dirty="0" smtClean="0"/>
              <a:t> </a:t>
            </a:r>
            <a:r>
              <a:rPr lang="en-US" sz="3000" dirty="0" err="1" smtClean="0"/>
              <a:t>trong</a:t>
            </a:r>
            <a:r>
              <a:rPr lang="en-US" sz="3000" dirty="0" smtClean="0"/>
              <a:t> </a:t>
            </a:r>
            <a:r>
              <a:rPr lang="en-US" sz="3000" dirty="0" err="1" smtClean="0"/>
              <a:t>khu</a:t>
            </a:r>
            <a:r>
              <a:rPr lang="en-US" sz="3000" dirty="0" smtClean="0"/>
              <a:t> </a:t>
            </a:r>
            <a:r>
              <a:rPr lang="en-US" sz="3000" dirty="0" err="1" smtClean="0"/>
              <a:t>vực</a:t>
            </a:r>
            <a:r>
              <a:rPr lang="en-US" sz="3000" dirty="0" smtClean="0"/>
              <a:t> </a:t>
            </a:r>
            <a:r>
              <a:rPr lang="en-US" sz="3000" dirty="0" err="1" smtClean="0"/>
              <a:t>công</a:t>
            </a:r>
            <a:r>
              <a:rPr lang="en-US" sz="3000" dirty="0" smtClean="0"/>
              <a:t> </a:t>
            </a:r>
            <a:r>
              <a:rPr lang="en-US" sz="3000" dirty="0" err="1" smtClean="0"/>
              <a:t>nghiệp</a:t>
            </a:r>
            <a:r>
              <a:rPr lang="en-US" sz="3000" dirty="0" smtClean="0"/>
              <a:t>, </a:t>
            </a:r>
            <a:r>
              <a:rPr lang="en-US" sz="3000" dirty="0" err="1" smtClean="0"/>
              <a:t>xây</a:t>
            </a:r>
            <a:r>
              <a:rPr lang="en-US" sz="3000" dirty="0" smtClean="0"/>
              <a:t> </a:t>
            </a:r>
            <a:r>
              <a:rPr lang="en-US" sz="3000" dirty="0" err="1" smtClean="0"/>
              <a:t>dựng</a:t>
            </a:r>
            <a:r>
              <a:rPr lang="en-US" sz="3000" dirty="0" smtClean="0"/>
              <a:t> </a:t>
            </a:r>
            <a:r>
              <a:rPr lang="en-US" sz="3000" dirty="0" err="1" smtClean="0"/>
              <a:t>và</a:t>
            </a:r>
            <a:r>
              <a:rPr lang="en-US" sz="3000" dirty="0" smtClean="0"/>
              <a:t> </a:t>
            </a:r>
            <a:r>
              <a:rPr lang="en-US" sz="3000" dirty="0" err="1" smtClean="0"/>
              <a:t>dịch</a:t>
            </a:r>
            <a:r>
              <a:rPr lang="en-US" sz="3000" dirty="0" smtClean="0"/>
              <a:t> </a:t>
            </a:r>
            <a:r>
              <a:rPr lang="en-US" sz="3000" dirty="0" err="1" smtClean="0"/>
              <a:t>vụ</a:t>
            </a:r>
            <a:r>
              <a:rPr lang="en-US" sz="3000" dirty="0" smtClean="0"/>
              <a:t>, </a:t>
            </a:r>
            <a:r>
              <a:rPr lang="en-US" sz="3000" dirty="0" err="1" smtClean="0"/>
              <a:t>giảm</a:t>
            </a:r>
            <a:r>
              <a:rPr lang="en-US" sz="3000" dirty="0" smtClean="0"/>
              <a:t> </a:t>
            </a:r>
            <a:r>
              <a:rPr lang="en-US" sz="3000" dirty="0" err="1" smtClean="0"/>
              <a:t>bớt</a:t>
            </a:r>
            <a:r>
              <a:rPr lang="en-US" sz="3000" dirty="0" smtClean="0"/>
              <a:t> </a:t>
            </a:r>
            <a:r>
              <a:rPr lang="en-US" sz="3000" dirty="0" err="1" smtClean="0"/>
              <a:t>trong</a:t>
            </a:r>
            <a:r>
              <a:rPr lang="en-US" sz="3000" dirty="0" smtClean="0"/>
              <a:t> </a:t>
            </a:r>
            <a:r>
              <a:rPr lang="en-US" sz="3000" dirty="0" err="1" smtClean="0"/>
              <a:t>nông</a:t>
            </a:r>
            <a:r>
              <a:rPr lang="en-US" sz="3000" dirty="0" smtClean="0"/>
              <a:t> </a:t>
            </a:r>
            <a:r>
              <a:rPr lang="en-US" sz="3000" dirty="0" err="1" smtClean="0"/>
              <a:t>nghiệp</a:t>
            </a:r>
            <a:r>
              <a:rPr lang="en-US" sz="3000" dirty="0" smtClean="0"/>
              <a:t>.</a:t>
            </a:r>
          </a:p>
          <a:p>
            <a:pPr lvl="0" algn="just"/>
            <a:endParaRPr lang="en-US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52400"/>
            <a:ext cx="8077200" cy="6321552"/>
          </a:xfrm>
        </p:spPr>
        <p:txBody>
          <a:bodyPr>
            <a:noAutofit/>
          </a:bodyPr>
          <a:lstStyle/>
          <a:p>
            <a:pPr lvl="0" algn="just">
              <a:buNone/>
            </a:pPr>
            <a:r>
              <a:rPr lang="en-US" sz="2600" dirty="0" smtClean="0">
                <a:solidFill>
                  <a:srgbClr val="00B0F0"/>
                </a:solidFill>
              </a:rPr>
              <a:t>4. </a:t>
            </a:r>
            <a:r>
              <a:rPr lang="en-US" sz="2600" dirty="0" err="1" smtClean="0">
                <a:solidFill>
                  <a:srgbClr val="00B0F0"/>
                </a:solidFill>
              </a:rPr>
              <a:t>Về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sức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khỏe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thể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chất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và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tâm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thần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của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thanh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niên</a:t>
            </a:r>
            <a:endParaRPr lang="en-US" sz="2600" dirty="0" smtClean="0">
              <a:solidFill>
                <a:srgbClr val="00B0F0"/>
              </a:solidFill>
            </a:endParaRPr>
          </a:p>
          <a:p>
            <a:pPr lvl="0" algn="just">
              <a:buNone/>
            </a:pPr>
            <a:r>
              <a:rPr lang="en-US" sz="2600" dirty="0" smtClean="0"/>
              <a:t>	- </a:t>
            </a:r>
            <a:r>
              <a:rPr lang="en-US" sz="2600" dirty="0" err="1" smtClean="0"/>
              <a:t>Sức</a:t>
            </a:r>
            <a:r>
              <a:rPr lang="en-US" sz="2600" dirty="0" smtClean="0"/>
              <a:t> </a:t>
            </a:r>
            <a:r>
              <a:rPr lang="en-US" sz="2600" dirty="0" err="1" smtClean="0"/>
              <a:t>khỏe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nhân</a:t>
            </a:r>
            <a:r>
              <a:rPr lang="en-US" sz="2600" dirty="0" smtClean="0"/>
              <a:t> </a:t>
            </a:r>
            <a:r>
              <a:rPr lang="en-US" sz="2600" dirty="0" err="1" smtClean="0"/>
              <a:t>dân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chung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riêng</a:t>
            </a:r>
            <a:r>
              <a:rPr lang="en-US" sz="2600" dirty="0" smtClean="0"/>
              <a:t> </a:t>
            </a:r>
            <a:r>
              <a:rPr lang="en-US" sz="2600" dirty="0" err="1" smtClean="0"/>
              <a:t>phụ</a:t>
            </a:r>
            <a:r>
              <a:rPr lang="en-US" sz="2600" dirty="0" smtClean="0"/>
              <a:t> </a:t>
            </a:r>
            <a:r>
              <a:rPr lang="en-US" sz="2600" dirty="0" err="1" smtClean="0"/>
              <a:t>thuộc</a:t>
            </a:r>
            <a:r>
              <a:rPr lang="en-US" sz="2600" dirty="0" smtClean="0"/>
              <a:t> </a:t>
            </a:r>
            <a:r>
              <a:rPr lang="en-US" sz="2600" dirty="0" err="1" smtClean="0"/>
              <a:t>vào</a:t>
            </a:r>
            <a:r>
              <a:rPr lang="en-US" sz="2600" dirty="0" smtClean="0"/>
              <a:t> </a:t>
            </a:r>
            <a:r>
              <a:rPr lang="en-US" sz="2600" dirty="0" err="1" smtClean="0"/>
              <a:t>sáu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r>
              <a:rPr lang="en-US" sz="2600" dirty="0" smtClean="0"/>
              <a:t> </a:t>
            </a:r>
            <a:r>
              <a:rPr lang="en-US" sz="2600" dirty="0" err="1" smtClean="0"/>
              <a:t>tố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</a:t>
            </a:r>
            <a:r>
              <a:rPr lang="en-US" sz="2600" dirty="0" err="1" smtClean="0"/>
              <a:t>nhiên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xã</a:t>
            </a:r>
            <a:r>
              <a:rPr lang="en-US" sz="2600" dirty="0" smtClean="0"/>
              <a:t> </a:t>
            </a:r>
            <a:r>
              <a:rPr lang="en-US" sz="2600" dirty="0" err="1" smtClean="0"/>
              <a:t>hội</a:t>
            </a:r>
            <a:r>
              <a:rPr lang="en-US" sz="2600" dirty="0" smtClean="0"/>
              <a:t>: </a:t>
            </a:r>
            <a:r>
              <a:rPr lang="en-US" sz="2600" dirty="0" err="1" smtClean="0"/>
              <a:t>di</a:t>
            </a:r>
            <a:r>
              <a:rPr lang="en-US" sz="2600" dirty="0" smtClean="0"/>
              <a:t> </a:t>
            </a:r>
            <a:r>
              <a:rPr lang="en-US" sz="2600" dirty="0" err="1" smtClean="0"/>
              <a:t>truyền</a:t>
            </a:r>
            <a:r>
              <a:rPr lang="en-US" sz="2600" dirty="0" smtClean="0"/>
              <a:t>, </a:t>
            </a:r>
            <a:r>
              <a:rPr lang="en-US" sz="2600" dirty="0" err="1" smtClean="0"/>
              <a:t>chế</a:t>
            </a:r>
            <a:r>
              <a:rPr lang="en-US" sz="2600" dirty="0" smtClean="0"/>
              <a:t> </a:t>
            </a:r>
            <a:r>
              <a:rPr lang="en-US" sz="2600" dirty="0" err="1" smtClean="0"/>
              <a:t>độ</a:t>
            </a:r>
            <a:r>
              <a:rPr lang="en-US" sz="2600" dirty="0" smtClean="0"/>
              <a:t> </a:t>
            </a:r>
            <a:r>
              <a:rPr lang="en-US" sz="2600" dirty="0" err="1" smtClean="0"/>
              <a:t>dinh</a:t>
            </a:r>
            <a:r>
              <a:rPr lang="en-US" sz="2600" dirty="0" smtClean="0"/>
              <a:t> </a:t>
            </a:r>
            <a:r>
              <a:rPr lang="en-US" sz="2600" dirty="0" err="1" smtClean="0"/>
              <a:t>dưỡng</a:t>
            </a:r>
            <a:r>
              <a:rPr lang="en-US" sz="2600" dirty="0" smtClean="0"/>
              <a:t>, </a:t>
            </a:r>
            <a:r>
              <a:rPr lang="en-US" sz="2600" dirty="0" err="1" smtClean="0"/>
              <a:t>chế</a:t>
            </a:r>
            <a:r>
              <a:rPr lang="en-US" sz="2600" dirty="0" smtClean="0"/>
              <a:t> </a:t>
            </a:r>
            <a:r>
              <a:rPr lang="en-US" sz="2600" dirty="0" err="1" smtClean="0"/>
              <a:t>độ</a:t>
            </a:r>
            <a:r>
              <a:rPr lang="en-US" sz="2600" dirty="0" smtClean="0"/>
              <a:t> </a:t>
            </a:r>
            <a:r>
              <a:rPr lang="en-US" sz="2600" dirty="0" err="1" smtClean="0"/>
              <a:t>chăm</a:t>
            </a:r>
            <a:r>
              <a:rPr lang="en-US" sz="2600" dirty="0" smtClean="0"/>
              <a:t> </a:t>
            </a:r>
            <a:r>
              <a:rPr lang="en-US" sz="2600" dirty="0" err="1" smtClean="0"/>
              <a:t>sóc</a:t>
            </a:r>
            <a:r>
              <a:rPr lang="en-US" sz="2600" dirty="0" smtClean="0"/>
              <a:t> y </a:t>
            </a:r>
            <a:r>
              <a:rPr lang="en-US" sz="2600" dirty="0" err="1" smtClean="0"/>
              <a:t>tế</a:t>
            </a:r>
            <a:r>
              <a:rPr lang="en-US" sz="2600" dirty="0" smtClean="0"/>
              <a:t>, </a:t>
            </a:r>
            <a:r>
              <a:rPr lang="en-US" sz="2600" dirty="0" err="1" smtClean="0"/>
              <a:t>chế</a:t>
            </a:r>
            <a:r>
              <a:rPr lang="en-US" sz="2600" dirty="0" smtClean="0"/>
              <a:t> </a:t>
            </a:r>
            <a:r>
              <a:rPr lang="en-US" sz="2600" dirty="0" err="1" smtClean="0"/>
              <a:t>độ</a:t>
            </a:r>
            <a:r>
              <a:rPr lang="en-US" sz="2600" dirty="0" smtClean="0"/>
              <a:t> </a:t>
            </a:r>
            <a:r>
              <a:rPr lang="en-US" sz="2600" dirty="0" err="1" smtClean="0"/>
              <a:t>luyện</a:t>
            </a:r>
            <a:r>
              <a:rPr lang="en-US" sz="2600" dirty="0" smtClean="0"/>
              <a:t> </a:t>
            </a:r>
            <a:r>
              <a:rPr lang="en-US" sz="2600" dirty="0" err="1" smtClean="0"/>
              <a:t>tập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dục</a:t>
            </a:r>
            <a:r>
              <a:rPr lang="en-US" sz="2600" dirty="0" smtClean="0"/>
              <a:t> –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thao</a:t>
            </a:r>
            <a:r>
              <a:rPr lang="en-US" sz="2600" dirty="0" smtClean="0"/>
              <a:t>, </a:t>
            </a:r>
            <a:r>
              <a:rPr lang="en-US" sz="2600" dirty="0" err="1" smtClean="0"/>
              <a:t>môi</a:t>
            </a:r>
            <a:r>
              <a:rPr lang="en-US" sz="2600" dirty="0" smtClean="0"/>
              <a:t> </a:t>
            </a:r>
            <a:r>
              <a:rPr lang="en-US" sz="2600" dirty="0" err="1" smtClean="0"/>
              <a:t>trường</a:t>
            </a:r>
            <a:r>
              <a:rPr lang="en-US" sz="2600" dirty="0" smtClean="0"/>
              <a:t> </a:t>
            </a:r>
            <a:r>
              <a:rPr lang="en-US" sz="2600" dirty="0" err="1" smtClean="0"/>
              <a:t>xã</a:t>
            </a:r>
            <a:r>
              <a:rPr lang="en-US" sz="2600" dirty="0" smtClean="0"/>
              <a:t> </a:t>
            </a:r>
            <a:r>
              <a:rPr lang="en-US" sz="2600" dirty="0" err="1" smtClean="0"/>
              <a:t>hội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môi</a:t>
            </a:r>
            <a:r>
              <a:rPr lang="en-US" sz="2600" dirty="0" smtClean="0"/>
              <a:t> </a:t>
            </a:r>
            <a:r>
              <a:rPr lang="en-US" sz="2600" dirty="0" err="1" smtClean="0"/>
              <a:t>trường</a:t>
            </a:r>
            <a:r>
              <a:rPr lang="en-US" sz="2600" dirty="0" smtClean="0"/>
              <a:t> </a:t>
            </a:r>
            <a:r>
              <a:rPr lang="en-US" sz="2600" dirty="0" err="1" smtClean="0"/>
              <a:t>thiên</a:t>
            </a:r>
            <a:r>
              <a:rPr lang="en-US" sz="2600" dirty="0" smtClean="0"/>
              <a:t> </a:t>
            </a:r>
            <a:r>
              <a:rPr lang="en-US" sz="2600" dirty="0" err="1" smtClean="0"/>
              <a:t>nhiên</a:t>
            </a:r>
            <a:r>
              <a:rPr lang="en-US" sz="2600" dirty="0" smtClean="0"/>
              <a:t>.</a:t>
            </a:r>
          </a:p>
          <a:p>
            <a:pPr lvl="0" algn="just">
              <a:buNone/>
            </a:pPr>
            <a:r>
              <a:rPr lang="en-US" sz="2600" dirty="0" smtClean="0"/>
              <a:t>	- </a:t>
            </a:r>
            <a:r>
              <a:rPr lang="en-US" sz="2600" dirty="0" err="1" smtClean="0"/>
              <a:t>Tầm</a:t>
            </a:r>
            <a:r>
              <a:rPr lang="en-US" sz="2600" dirty="0" smtClean="0"/>
              <a:t> </a:t>
            </a:r>
            <a:r>
              <a:rPr lang="en-US" sz="2600" dirty="0" err="1" smtClean="0"/>
              <a:t>vóc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trạng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cải</a:t>
            </a:r>
            <a:r>
              <a:rPr lang="en-US" sz="2600" dirty="0" smtClean="0"/>
              <a:t> </a:t>
            </a:r>
            <a:r>
              <a:rPr lang="en-US" sz="2600" dirty="0" err="1" smtClean="0"/>
              <a:t>thiện</a:t>
            </a:r>
            <a:r>
              <a:rPr lang="en-US" sz="2600" dirty="0" smtClean="0"/>
              <a:t> </a:t>
            </a:r>
            <a:r>
              <a:rPr lang="en-US" sz="2600" dirty="0" err="1" smtClean="0"/>
              <a:t>tốt</a:t>
            </a:r>
            <a:r>
              <a:rPr lang="en-US" sz="2600" dirty="0" smtClean="0"/>
              <a:t> </a:t>
            </a:r>
            <a:r>
              <a:rPr lang="en-US" sz="2600" dirty="0" err="1" smtClean="0"/>
              <a:t>hơn</a:t>
            </a:r>
            <a:r>
              <a:rPr lang="en-US" sz="2600" dirty="0" smtClean="0"/>
              <a:t>. </a:t>
            </a:r>
            <a:r>
              <a:rPr lang="en-US" sz="2600" dirty="0" err="1" smtClean="0"/>
              <a:t>Chiều</a:t>
            </a:r>
            <a:r>
              <a:rPr lang="en-US" sz="2600" dirty="0" smtClean="0"/>
              <a:t> </a:t>
            </a:r>
            <a:r>
              <a:rPr lang="en-US" sz="2600" dirty="0" err="1" smtClean="0"/>
              <a:t>cao</a:t>
            </a:r>
            <a:r>
              <a:rPr lang="en-US" sz="2600" dirty="0" smtClean="0"/>
              <a:t> </a:t>
            </a:r>
            <a:r>
              <a:rPr lang="en-US" sz="2600" dirty="0" err="1" smtClean="0"/>
              <a:t>trung</a:t>
            </a:r>
            <a:r>
              <a:rPr lang="en-US" sz="2600" dirty="0" smtClean="0"/>
              <a:t> </a:t>
            </a:r>
            <a:r>
              <a:rPr lang="en-US" sz="2600" dirty="0" err="1" smtClean="0"/>
              <a:t>bình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tăng</a:t>
            </a:r>
            <a:r>
              <a:rPr lang="en-US" sz="2600" dirty="0" smtClean="0"/>
              <a:t> </a:t>
            </a:r>
            <a:r>
              <a:rPr lang="en-US" sz="2600" dirty="0" err="1" smtClean="0"/>
              <a:t>thêm</a:t>
            </a:r>
            <a:r>
              <a:rPr lang="en-US" sz="2600" dirty="0" smtClean="0"/>
              <a:t> 3 cm, </a:t>
            </a:r>
            <a:r>
              <a:rPr lang="en-US" sz="2600" dirty="0" err="1" smtClean="0"/>
              <a:t>cân</a:t>
            </a:r>
            <a:r>
              <a:rPr lang="en-US" sz="2600" dirty="0" smtClean="0"/>
              <a:t> </a:t>
            </a:r>
            <a:r>
              <a:rPr lang="en-US" sz="2600" dirty="0" err="1" smtClean="0"/>
              <a:t>nặng</a:t>
            </a:r>
            <a:r>
              <a:rPr lang="en-US" sz="2600" dirty="0" smtClean="0"/>
              <a:t> </a:t>
            </a:r>
            <a:r>
              <a:rPr lang="en-US" sz="2600" dirty="0" err="1" smtClean="0"/>
              <a:t>trung</a:t>
            </a:r>
            <a:r>
              <a:rPr lang="en-US" sz="2600" dirty="0" smtClean="0"/>
              <a:t> </a:t>
            </a:r>
            <a:r>
              <a:rPr lang="en-US" sz="2600" dirty="0" err="1" smtClean="0"/>
              <a:t>bình</a:t>
            </a:r>
            <a:r>
              <a:rPr lang="en-US" sz="2600" dirty="0" smtClean="0"/>
              <a:t> </a:t>
            </a:r>
            <a:r>
              <a:rPr lang="en-US" sz="2600" dirty="0" err="1" smtClean="0"/>
              <a:t>tăng</a:t>
            </a:r>
            <a:r>
              <a:rPr lang="en-US" sz="2600" dirty="0" smtClean="0"/>
              <a:t> </a:t>
            </a:r>
            <a:r>
              <a:rPr lang="en-US" sz="2600" dirty="0" err="1" smtClean="0"/>
              <a:t>thêm</a:t>
            </a:r>
            <a:r>
              <a:rPr lang="en-US" sz="2600" dirty="0" smtClean="0"/>
              <a:t> 3 – 4 kg.</a:t>
            </a:r>
          </a:p>
          <a:p>
            <a:pPr lvl="0" algn="just">
              <a:buNone/>
            </a:pPr>
            <a:r>
              <a:rPr lang="en-US" sz="2600" dirty="0" smtClean="0"/>
              <a:t>	- Tỷ </a:t>
            </a:r>
            <a:r>
              <a:rPr lang="en-US" sz="2600" dirty="0" err="1" smtClean="0"/>
              <a:t>lê</a:t>
            </a:r>
            <a:r>
              <a:rPr lang="en-US" sz="2600" dirty="0" smtClean="0"/>
              <a:t>̣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mắc</a:t>
            </a:r>
            <a:r>
              <a:rPr lang="en-US" sz="2600" dirty="0" smtClean="0"/>
              <a:t> </a:t>
            </a:r>
            <a:r>
              <a:rPr lang="en-US" sz="2600" dirty="0" err="1" smtClean="0"/>
              <a:t>các</a:t>
            </a:r>
            <a:r>
              <a:rPr lang="en-US" sz="2600" dirty="0" smtClean="0"/>
              <a:t> </a:t>
            </a:r>
            <a:r>
              <a:rPr lang="en-US" sz="2600" dirty="0" err="1" smtClean="0"/>
              <a:t>bệnh</a:t>
            </a:r>
            <a:r>
              <a:rPr lang="en-US" sz="2600" dirty="0" smtClean="0"/>
              <a:t> </a:t>
            </a:r>
            <a:r>
              <a:rPr lang="en-US" sz="2600" dirty="0" err="1" smtClean="0"/>
              <a:t>vê</a:t>
            </a:r>
            <a:r>
              <a:rPr lang="en-US" sz="2600" dirty="0" smtClean="0"/>
              <a:t>̀ </a:t>
            </a:r>
            <a:r>
              <a:rPr lang="en-US" sz="2600" dirty="0" err="1" smtClean="0"/>
              <a:t>tâm</a:t>
            </a:r>
            <a:r>
              <a:rPr lang="en-US" sz="2600" dirty="0" smtClean="0"/>
              <a:t> </a:t>
            </a:r>
            <a:r>
              <a:rPr lang="en-US" sz="2600" dirty="0" err="1" smtClean="0"/>
              <a:t>thần</a:t>
            </a:r>
            <a:r>
              <a:rPr lang="en-US" sz="2600" dirty="0" smtClean="0"/>
              <a:t> </a:t>
            </a:r>
            <a:r>
              <a:rPr lang="en-US" sz="2600" dirty="0" err="1" smtClean="0"/>
              <a:t>như</a:t>
            </a:r>
            <a:r>
              <a:rPr lang="en-US" sz="2600" dirty="0" smtClean="0"/>
              <a:t>: stress, </a:t>
            </a:r>
            <a:r>
              <a:rPr lang="en-US" sz="2600" dirty="0" err="1" smtClean="0"/>
              <a:t>trầm</a:t>
            </a:r>
            <a:r>
              <a:rPr lang="en-US" sz="2600" dirty="0" smtClean="0"/>
              <a:t> </a:t>
            </a:r>
            <a:r>
              <a:rPr lang="en-US" sz="2600" dirty="0" err="1" smtClean="0"/>
              <a:t>cảm</a:t>
            </a:r>
            <a:r>
              <a:rPr lang="en-US" sz="2600" dirty="0" smtClean="0"/>
              <a:t>, </a:t>
            </a:r>
            <a:r>
              <a:rPr lang="en-US" sz="2600" dirty="0" err="1" smtClean="0"/>
              <a:t>tư</a:t>
            </a:r>
            <a:r>
              <a:rPr lang="en-US" sz="2600" dirty="0" smtClean="0"/>
              <a:t>̣ </a:t>
            </a:r>
            <a:r>
              <a:rPr lang="en-US" sz="2600" dirty="0" err="1" smtClean="0"/>
              <a:t>ky</a:t>
            </a:r>
            <a:r>
              <a:rPr lang="en-US" sz="2600" dirty="0" smtClean="0"/>
              <a:t>̉, </a:t>
            </a:r>
            <a:r>
              <a:rPr lang="en-US" sz="2600" dirty="0" err="1" smtClean="0"/>
              <a:t>thần</a:t>
            </a:r>
            <a:r>
              <a:rPr lang="en-US" sz="2600" dirty="0" smtClean="0"/>
              <a:t> </a:t>
            </a:r>
            <a:r>
              <a:rPr lang="en-US" sz="2600" dirty="0" err="1" smtClean="0"/>
              <a:t>kinh</a:t>
            </a:r>
            <a:r>
              <a:rPr lang="en-US" sz="2600" dirty="0" smtClean="0"/>
              <a:t> có </a:t>
            </a:r>
            <a:r>
              <a:rPr lang="en-US" sz="2600" dirty="0" err="1" smtClean="0"/>
              <a:t>xu</a:t>
            </a:r>
            <a:r>
              <a:rPr lang="en-US" sz="2600" dirty="0" smtClean="0"/>
              <a:t> </a:t>
            </a:r>
            <a:r>
              <a:rPr lang="en-US" sz="2600" dirty="0" err="1" smtClean="0"/>
              <a:t>hướng</a:t>
            </a:r>
            <a:r>
              <a:rPr lang="en-US" sz="2600" dirty="0" smtClean="0"/>
              <a:t> </a:t>
            </a:r>
            <a:r>
              <a:rPr lang="en-US" sz="2600" dirty="0" err="1" smtClean="0"/>
              <a:t>tăng</a:t>
            </a:r>
            <a:endParaRPr lang="en-US" sz="2600" dirty="0" smtClean="0"/>
          </a:p>
          <a:p>
            <a:pPr lvl="0" algn="just">
              <a:buNone/>
            </a:pPr>
            <a:r>
              <a:rPr lang="en-US" sz="2600" dirty="0" smtClean="0"/>
              <a:t>	- Do </a:t>
            </a:r>
            <a:r>
              <a:rPr lang="en-US" sz="2600" dirty="0" err="1" smtClean="0"/>
              <a:t>chê</a:t>
            </a:r>
            <a:r>
              <a:rPr lang="en-US" sz="2600" dirty="0" smtClean="0"/>
              <a:t>́ </a:t>
            </a:r>
            <a:r>
              <a:rPr lang="en-US" sz="2600" dirty="0" err="1" smtClean="0"/>
              <a:t>đô</a:t>
            </a:r>
            <a:r>
              <a:rPr lang="en-US" sz="2600" dirty="0" smtClean="0"/>
              <a:t>̣ </a:t>
            </a:r>
            <a:r>
              <a:rPr lang="en-US" sz="2600" dirty="0" err="1" smtClean="0"/>
              <a:t>bảo</a:t>
            </a:r>
            <a:r>
              <a:rPr lang="en-US" sz="2600" dirty="0" smtClean="0"/>
              <a:t> </a:t>
            </a:r>
            <a:r>
              <a:rPr lang="en-US" sz="2600" dirty="0" err="1" smtClean="0"/>
              <a:t>hiểm</a:t>
            </a:r>
            <a:r>
              <a:rPr lang="en-US" sz="2600" dirty="0" smtClean="0"/>
              <a:t> </a:t>
            </a:r>
            <a:r>
              <a:rPr lang="en-US" sz="2600" dirty="0" err="1" smtClean="0"/>
              <a:t>lao</a:t>
            </a:r>
            <a:r>
              <a:rPr lang="en-US" sz="2600" dirty="0" smtClean="0"/>
              <a:t> </a:t>
            </a:r>
            <a:r>
              <a:rPr lang="en-US" sz="2600" dirty="0" err="1" smtClean="0"/>
              <a:t>động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tốt</a:t>
            </a:r>
            <a:r>
              <a:rPr lang="en-US" sz="2600" dirty="0" smtClean="0"/>
              <a:t> </a:t>
            </a:r>
            <a:r>
              <a:rPr lang="en-US" sz="2600" dirty="0" err="1" smtClean="0"/>
              <a:t>va</a:t>
            </a:r>
            <a:r>
              <a:rPr lang="en-US" sz="2600" dirty="0" smtClean="0"/>
              <a:t>̀ tai </a:t>
            </a:r>
            <a:r>
              <a:rPr lang="en-US" sz="2600" dirty="0" err="1" smtClean="0"/>
              <a:t>nạn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giảm</a:t>
            </a:r>
            <a:r>
              <a:rPr lang="en-US" sz="2600" dirty="0" smtClean="0"/>
              <a:t> </a:t>
            </a:r>
            <a:r>
              <a:rPr lang="en-US" sz="2600" dirty="0" err="1" smtClean="0"/>
              <a:t>nên</a:t>
            </a:r>
            <a:r>
              <a:rPr lang="en-US" sz="2600" dirty="0" smtClean="0"/>
              <a:t> </a:t>
            </a:r>
            <a:r>
              <a:rPr lang="en-US" sz="2600" dirty="0" err="1" smtClean="0"/>
              <a:t>sô</a:t>
            </a:r>
            <a:r>
              <a:rPr lang="en-US" sz="2600" dirty="0" smtClean="0"/>
              <a:t>́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tàn</a:t>
            </a:r>
            <a:r>
              <a:rPr lang="en-US" sz="2600" dirty="0" smtClean="0"/>
              <a:t> </a:t>
            </a:r>
            <a:r>
              <a:rPr lang="en-US" sz="2600" dirty="0" err="1" smtClean="0"/>
              <a:t>tật</a:t>
            </a:r>
            <a:r>
              <a:rPr lang="en-US" sz="2600" dirty="0" smtClean="0"/>
              <a:t> có </a:t>
            </a:r>
            <a:r>
              <a:rPr lang="en-US" sz="2600" dirty="0" err="1" smtClean="0"/>
              <a:t>xu</a:t>
            </a:r>
            <a:r>
              <a:rPr lang="en-US" sz="2600" dirty="0" smtClean="0"/>
              <a:t> </a:t>
            </a:r>
            <a:r>
              <a:rPr lang="en-US" sz="2600" dirty="0" err="1" smtClean="0"/>
              <a:t>hướng</a:t>
            </a:r>
            <a:r>
              <a:rPr lang="en-US" sz="2600" dirty="0" smtClean="0"/>
              <a:t> </a:t>
            </a:r>
            <a:r>
              <a:rPr lang="en-US" sz="2600" dirty="0" err="1" smtClean="0"/>
              <a:t>tăng</a:t>
            </a:r>
            <a:r>
              <a:rPr lang="en-US" sz="2600" dirty="0" smtClean="0"/>
              <a:t>.</a:t>
            </a:r>
          </a:p>
          <a:p>
            <a:pPr algn="just"/>
            <a:endParaRPr 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457200" y="304800"/>
            <a:ext cx="7924800" cy="6169152"/>
          </a:xfrm>
        </p:spPr>
        <p:txBody>
          <a:bodyPr>
            <a:noAutofit/>
          </a:bodyPr>
          <a:lstStyle/>
          <a:p>
            <a:pPr lvl="0" algn="just">
              <a:buNone/>
            </a:pPr>
            <a:r>
              <a:rPr lang="en-US" sz="2600" dirty="0" smtClean="0">
                <a:solidFill>
                  <a:srgbClr val="00B0F0"/>
                </a:solidFill>
              </a:rPr>
              <a:t>5.Về </a:t>
            </a:r>
            <a:r>
              <a:rPr lang="en-US" sz="2600" dirty="0" err="1" smtClean="0">
                <a:solidFill>
                  <a:srgbClr val="00B0F0"/>
                </a:solidFill>
              </a:rPr>
              <a:t>nhận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thức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chính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trị</a:t>
            </a:r>
            <a:r>
              <a:rPr lang="en-US" sz="2600" dirty="0" smtClean="0">
                <a:solidFill>
                  <a:srgbClr val="00B0F0"/>
                </a:solidFill>
              </a:rPr>
              <a:t>, </a:t>
            </a:r>
            <a:r>
              <a:rPr lang="en-US" sz="2600" dirty="0" err="1" smtClean="0">
                <a:solidFill>
                  <a:srgbClr val="00B0F0"/>
                </a:solidFill>
              </a:rPr>
              <a:t>tính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tích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cực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xã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hội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và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lối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sống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của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thanh</a:t>
            </a:r>
            <a:r>
              <a:rPr lang="en-US" sz="2600" dirty="0" smtClean="0">
                <a:solidFill>
                  <a:srgbClr val="00B0F0"/>
                </a:solidFill>
              </a:rPr>
              <a:t> </a:t>
            </a:r>
            <a:r>
              <a:rPr lang="en-US" sz="2600" dirty="0" err="1" smtClean="0">
                <a:solidFill>
                  <a:srgbClr val="00B0F0"/>
                </a:solidFill>
              </a:rPr>
              <a:t>niên</a:t>
            </a:r>
            <a:endParaRPr lang="en-US" sz="2600" dirty="0" smtClean="0">
              <a:solidFill>
                <a:srgbClr val="00B0F0"/>
              </a:solidFill>
            </a:endParaRPr>
          </a:p>
          <a:p>
            <a:pPr lvl="0" algn="just">
              <a:buNone/>
            </a:pPr>
            <a:r>
              <a:rPr lang="en-US" sz="2600" dirty="0" smtClean="0"/>
              <a:t>	-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thức</a:t>
            </a:r>
            <a:r>
              <a:rPr lang="en-US" sz="2600" dirty="0" smtClean="0"/>
              <a:t> </a:t>
            </a:r>
            <a:r>
              <a:rPr lang="en-US" sz="2600" dirty="0" err="1" smtClean="0"/>
              <a:t>chính</a:t>
            </a:r>
            <a:r>
              <a:rPr lang="en-US" sz="2600" dirty="0" smtClean="0"/>
              <a:t> </a:t>
            </a:r>
            <a:r>
              <a:rPr lang="en-US" sz="2600" dirty="0" err="1" smtClean="0"/>
              <a:t>trị</a:t>
            </a:r>
            <a:r>
              <a:rPr lang="en-US" sz="2600" dirty="0" smtClean="0"/>
              <a:t>, </a:t>
            </a:r>
            <a:r>
              <a:rPr lang="en-US" sz="2600" dirty="0" err="1" smtClean="0"/>
              <a:t>tính</a:t>
            </a:r>
            <a:r>
              <a:rPr lang="en-US" sz="2600" dirty="0" smtClean="0"/>
              <a:t> </a:t>
            </a:r>
            <a:r>
              <a:rPr lang="en-US" sz="2600" dirty="0" err="1" smtClean="0"/>
              <a:t>tích</a:t>
            </a:r>
            <a:r>
              <a:rPr lang="en-US" sz="2600" dirty="0" smtClean="0"/>
              <a:t> </a:t>
            </a:r>
            <a:r>
              <a:rPr lang="en-US" sz="2600" dirty="0" err="1" smtClean="0"/>
              <a:t>cực</a:t>
            </a:r>
            <a:r>
              <a:rPr lang="en-US" sz="2600" dirty="0" smtClean="0"/>
              <a:t>, </a:t>
            </a:r>
            <a:r>
              <a:rPr lang="en-US" sz="2600" dirty="0" err="1" smtClean="0"/>
              <a:t>lối</a:t>
            </a:r>
            <a:r>
              <a:rPr lang="en-US" sz="2600" dirty="0" smtClean="0"/>
              <a:t> </a:t>
            </a:r>
            <a:r>
              <a:rPr lang="en-US" sz="2600" dirty="0" err="1" smtClean="0"/>
              <a:t>sống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chuyển</a:t>
            </a:r>
            <a:r>
              <a:rPr lang="en-US" sz="2600" dirty="0" smtClean="0"/>
              <a:t> </a:t>
            </a:r>
            <a:r>
              <a:rPr lang="en-US" sz="2600" dirty="0" err="1" smtClean="0"/>
              <a:t>biến</a:t>
            </a:r>
            <a:r>
              <a:rPr lang="en-US" sz="2600" dirty="0" smtClean="0"/>
              <a:t> </a:t>
            </a:r>
            <a:r>
              <a:rPr lang="en-US" sz="2600" dirty="0" err="1" smtClean="0"/>
              <a:t>tích</a:t>
            </a:r>
            <a:r>
              <a:rPr lang="en-US" sz="2600" dirty="0" smtClean="0"/>
              <a:t> </a:t>
            </a:r>
            <a:r>
              <a:rPr lang="en-US" sz="2600" dirty="0" err="1" smtClean="0"/>
              <a:t>cực</a:t>
            </a:r>
            <a:r>
              <a:rPr lang="en-US" sz="2600" dirty="0" smtClean="0"/>
              <a:t>.</a:t>
            </a:r>
          </a:p>
          <a:p>
            <a:pPr lvl="0" algn="just">
              <a:buNone/>
            </a:pPr>
            <a:r>
              <a:rPr lang="en-US" sz="2600" dirty="0" smtClean="0"/>
              <a:t>	-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thức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</a:t>
            </a:r>
            <a:r>
              <a:rPr lang="en-US" sz="2600" dirty="0" err="1" smtClean="0"/>
              <a:t>hơn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bối</a:t>
            </a:r>
            <a:r>
              <a:rPr lang="en-US" sz="2600" dirty="0" smtClean="0"/>
              <a:t> </a:t>
            </a:r>
            <a:r>
              <a:rPr lang="en-US" sz="2600" dirty="0" err="1" smtClean="0"/>
              <a:t>cảnh</a:t>
            </a:r>
            <a:r>
              <a:rPr lang="en-US" sz="2600" dirty="0" smtClean="0"/>
              <a:t>, </a:t>
            </a:r>
            <a:r>
              <a:rPr lang="en-US" sz="2600" dirty="0" err="1" smtClean="0"/>
              <a:t>tình</a:t>
            </a:r>
            <a:r>
              <a:rPr lang="en-US" sz="2600" dirty="0" smtClean="0"/>
              <a:t> </a:t>
            </a:r>
            <a:r>
              <a:rPr lang="en-US" sz="2600" dirty="0" err="1" smtClean="0"/>
              <a:t>hình</a:t>
            </a:r>
            <a:r>
              <a:rPr lang="en-US" sz="2600" dirty="0" smtClean="0"/>
              <a:t>, </a:t>
            </a:r>
            <a:r>
              <a:rPr lang="en-US" sz="2600" dirty="0" err="1" smtClean="0"/>
              <a:t>nhiệm</a:t>
            </a:r>
            <a:r>
              <a:rPr lang="en-US" sz="2600" dirty="0" smtClean="0"/>
              <a:t> </a:t>
            </a:r>
            <a:r>
              <a:rPr lang="en-US" sz="2600" dirty="0" err="1" smtClean="0"/>
              <a:t>vụ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mạng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ta</a:t>
            </a:r>
            <a:r>
              <a:rPr lang="en-US" sz="2600" dirty="0" smtClean="0"/>
              <a:t>. </a:t>
            </a:r>
            <a:r>
              <a:rPr lang="en-US" sz="2600" dirty="0" err="1" smtClean="0"/>
              <a:t>Bộ</a:t>
            </a:r>
            <a:r>
              <a:rPr lang="en-US" sz="2600" dirty="0" smtClean="0"/>
              <a:t> </a:t>
            </a:r>
            <a:r>
              <a:rPr lang="en-US" sz="2600" dirty="0" err="1" smtClean="0"/>
              <a:t>phận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tiên</a:t>
            </a:r>
            <a:r>
              <a:rPr lang="en-US" sz="2600" dirty="0" smtClean="0"/>
              <a:t> </a:t>
            </a:r>
            <a:r>
              <a:rPr lang="en-US" sz="2600" dirty="0" err="1" smtClean="0"/>
              <a:t>tiến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quyết</a:t>
            </a:r>
            <a:r>
              <a:rPr lang="en-US" sz="2600" dirty="0" smtClean="0"/>
              <a:t> </a:t>
            </a:r>
            <a:r>
              <a:rPr lang="en-US" sz="2600" dirty="0" err="1" smtClean="0"/>
              <a:t>tâm</a:t>
            </a:r>
            <a:r>
              <a:rPr lang="en-US" sz="2600" dirty="0" smtClean="0"/>
              <a:t> </a:t>
            </a:r>
            <a:r>
              <a:rPr lang="en-US" sz="2600" dirty="0" err="1" smtClean="0"/>
              <a:t>cao</a:t>
            </a:r>
            <a:r>
              <a:rPr lang="en-US" sz="2600" dirty="0" smtClean="0"/>
              <a:t>, </a:t>
            </a:r>
            <a:r>
              <a:rPr lang="en-US" sz="2600" dirty="0" err="1" smtClean="0"/>
              <a:t>hoài</a:t>
            </a:r>
            <a:r>
              <a:rPr lang="en-US" sz="2600" dirty="0" smtClean="0"/>
              <a:t> </a:t>
            </a:r>
            <a:r>
              <a:rPr lang="en-US" sz="2600" dirty="0" err="1" smtClean="0"/>
              <a:t>bão</a:t>
            </a:r>
            <a:r>
              <a:rPr lang="en-US" sz="2600" dirty="0" smtClean="0"/>
              <a:t> </a:t>
            </a:r>
            <a:r>
              <a:rPr lang="en-US" sz="2600" dirty="0" err="1" smtClean="0"/>
              <a:t>lớn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luôn</a:t>
            </a:r>
            <a:r>
              <a:rPr lang="en-US" sz="2600" dirty="0" smtClean="0"/>
              <a:t> </a:t>
            </a:r>
            <a:r>
              <a:rPr lang="en-US" sz="2600" dirty="0" err="1" smtClean="0"/>
              <a:t>phấn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đấu</a:t>
            </a:r>
            <a:r>
              <a:rPr lang="en-US" sz="2600" dirty="0" smtClean="0"/>
              <a:t>  </a:t>
            </a:r>
            <a:r>
              <a:rPr lang="en-US" sz="2600" dirty="0" err="1" smtClean="0"/>
              <a:t>công</a:t>
            </a:r>
            <a:r>
              <a:rPr lang="en-US" sz="2600" dirty="0" smtClean="0"/>
              <a:t> </a:t>
            </a:r>
            <a:r>
              <a:rPr lang="en-US" sz="2600" dirty="0" err="1" smtClean="0"/>
              <a:t>hiến</a:t>
            </a:r>
            <a:r>
              <a:rPr lang="en-US" sz="2600" dirty="0" smtClean="0"/>
              <a:t> </a:t>
            </a:r>
            <a:r>
              <a:rPr lang="en-US" sz="2600" dirty="0" err="1" smtClean="0"/>
              <a:t>cho</a:t>
            </a:r>
            <a:r>
              <a:rPr lang="en-US" sz="2600" dirty="0" smtClean="0"/>
              <a:t> </a:t>
            </a:r>
            <a:r>
              <a:rPr lang="en-US" sz="2600" dirty="0" err="1" smtClean="0"/>
              <a:t>đât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sẽ</a:t>
            </a:r>
            <a:r>
              <a:rPr lang="en-US" sz="2600" dirty="0" smtClean="0"/>
              <a:t> </a:t>
            </a:r>
            <a:r>
              <a:rPr lang="en-US" sz="2600" dirty="0" err="1" smtClean="0"/>
              <a:t>ngày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đông</a:t>
            </a:r>
            <a:r>
              <a:rPr lang="en-US" sz="2600" dirty="0" smtClean="0"/>
              <a:t> </a:t>
            </a:r>
            <a:r>
              <a:rPr lang="en-US" sz="2600" dirty="0" err="1" smtClean="0"/>
              <a:t>đảo</a:t>
            </a:r>
            <a:r>
              <a:rPr lang="en-US" sz="2600" dirty="0" smtClean="0"/>
              <a:t>.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thức</a:t>
            </a:r>
            <a:r>
              <a:rPr lang="en-US" sz="2600" dirty="0" smtClean="0"/>
              <a:t> </a:t>
            </a:r>
            <a:r>
              <a:rPr lang="en-US" sz="2600" dirty="0" err="1" smtClean="0"/>
              <a:t>chính</a:t>
            </a:r>
            <a:r>
              <a:rPr lang="en-US" sz="2600" dirty="0" smtClean="0"/>
              <a:t> </a:t>
            </a:r>
            <a:r>
              <a:rPr lang="en-US" sz="2600" dirty="0" err="1" smtClean="0"/>
              <a:t>trị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tăng</a:t>
            </a:r>
            <a:r>
              <a:rPr lang="en-US" sz="2600" dirty="0" smtClean="0"/>
              <a:t> </a:t>
            </a:r>
            <a:r>
              <a:rPr lang="en-US" sz="2600" dirty="0" err="1" smtClean="0"/>
              <a:t>cường</a:t>
            </a:r>
            <a:r>
              <a:rPr lang="en-US" sz="2600" dirty="0" smtClean="0"/>
              <a:t>,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động</a:t>
            </a:r>
            <a:r>
              <a:rPr lang="en-US" sz="2600" dirty="0" smtClean="0"/>
              <a:t> </a:t>
            </a:r>
            <a:r>
              <a:rPr lang="en-US" sz="2600" dirty="0" err="1" smtClean="0"/>
              <a:t>lực</a:t>
            </a:r>
            <a:r>
              <a:rPr lang="en-US" sz="2600" dirty="0" smtClean="0"/>
              <a:t> </a:t>
            </a:r>
            <a:r>
              <a:rPr lang="en-US" sz="2600" dirty="0" err="1" smtClean="0"/>
              <a:t>tình</a:t>
            </a:r>
            <a:r>
              <a:rPr lang="en-US" sz="2600" dirty="0" smtClean="0"/>
              <a:t> </a:t>
            </a:r>
            <a:r>
              <a:rPr lang="en-US" sz="2600" dirty="0" err="1" smtClean="0"/>
              <a:t>thần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trọng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phát</a:t>
            </a:r>
            <a:r>
              <a:rPr lang="en-US" sz="2600" dirty="0" smtClean="0"/>
              <a:t> </a:t>
            </a:r>
            <a:r>
              <a:rPr lang="en-US" sz="2600" dirty="0" err="1" smtClean="0"/>
              <a:t>huy</a:t>
            </a:r>
            <a:r>
              <a:rPr lang="en-US" sz="2600" dirty="0" smtClean="0"/>
              <a:t> </a:t>
            </a:r>
            <a:r>
              <a:rPr lang="en-US" sz="2600" dirty="0" err="1" smtClean="0"/>
              <a:t>tính</a:t>
            </a:r>
            <a:r>
              <a:rPr lang="en-US" sz="2600" dirty="0" smtClean="0"/>
              <a:t> </a:t>
            </a:r>
            <a:r>
              <a:rPr lang="en-US" sz="2600" dirty="0" err="1" smtClean="0"/>
              <a:t>xung</a:t>
            </a:r>
            <a:r>
              <a:rPr lang="en-US" sz="2600" dirty="0" smtClean="0"/>
              <a:t> </a:t>
            </a:r>
            <a:r>
              <a:rPr lang="en-US" sz="2600" dirty="0" err="1" smtClean="0"/>
              <a:t>kích</a:t>
            </a:r>
            <a:r>
              <a:rPr lang="en-US" sz="2600" dirty="0" smtClean="0"/>
              <a:t>, </a:t>
            </a:r>
            <a:r>
              <a:rPr lang="en-US" sz="2600" dirty="0" err="1" smtClean="0"/>
              <a:t>tinh</a:t>
            </a:r>
            <a:r>
              <a:rPr lang="en-US" sz="2600" dirty="0" smtClean="0"/>
              <a:t> </a:t>
            </a:r>
            <a:r>
              <a:rPr lang="en-US" sz="2600" dirty="0" err="1" smtClean="0"/>
              <a:t>thần</a:t>
            </a:r>
            <a:r>
              <a:rPr lang="en-US" sz="2600" dirty="0" smtClean="0"/>
              <a:t> </a:t>
            </a:r>
            <a:r>
              <a:rPr lang="en-US" sz="2600" dirty="0" err="1" smtClean="0"/>
              <a:t>tình</a:t>
            </a:r>
            <a:r>
              <a:rPr lang="en-US" sz="2600" dirty="0" smtClean="0"/>
              <a:t> </a:t>
            </a:r>
            <a:r>
              <a:rPr lang="en-US" sz="2600" dirty="0" err="1" smtClean="0"/>
              <a:t>nguyện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đa</a:t>
            </a:r>
            <a:r>
              <a:rPr lang="en-US" sz="2600" dirty="0" smtClean="0"/>
              <a:t> </a:t>
            </a:r>
            <a:r>
              <a:rPr lang="en-US" sz="2600" dirty="0" err="1" smtClean="0"/>
              <a:t>số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Việt</a:t>
            </a:r>
            <a:r>
              <a:rPr lang="en-US" sz="2600" dirty="0" smtClean="0"/>
              <a:t> Nam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thời</a:t>
            </a:r>
            <a:r>
              <a:rPr lang="en-US" sz="2600" dirty="0" smtClean="0"/>
              <a:t> </a:t>
            </a:r>
            <a:r>
              <a:rPr lang="en-US" sz="2600" dirty="0" err="1" smtClean="0"/>
              <a:t>gian</a:t>
            </a:r>
            <a:r>
              <a:rPr lang="en-US" sz="2600" dirty="0" smtClean="0"/>
              <a:t> </a:t>
            </a:r>
            <a:r>
              <a:rPr lang="en-US" sz="2600" dirty="0" err="1" smtClean="0"/>
              <a:t>tới</a:t>
            </a:r>
            <a:r>
              <a:rPr lang="en-US" sz="2600" dirty="0" smtClean="0"/>
              <a:t>.</a:t>
            </a:r>
          </a:p>
          <a:p>
            <a:pPr lvl="0" algn="just">
              <a:buNone/>
            </a:pPr>
            <a:r>
              <a:rPr lang="en-US" sz="2600" dirty="0" smtClean="0"/>
              <a:t>	- </a:t>
            </a:r>
            <a:r>
              <a:rPr lang="en-US" sz="2600" dirty="0" err="1" smtClean="0"/>
              <a:t>Tính</a:t>
            </a:r>
            <a:r>
              <a:rPr lang="en-US" sz="2600" dirty="0" smtClean="0"/>
              <a:t> </a:t>
            </a:r>
            <a:r>
              <a:rPr lang="en-US" sz="2600" dirty="0" err="1" smtClean="0"/>
              <a:t>tích</a:t>
            </a:r>
            <a:r>
              <a:rPr lang="en-US" sz="2600" dirty="0" smtClean="0"/>
              <a:t> </a:t>
            </a:r>
            <a:r>
              <a:rPr lang="en-US" sz="2600" dirty="0" err="1" smtClean="0"/>
              <a:t>cực</a:t>
            </a:r>
            <a:r>
              <a:rPr lang="en-US" sz="2600" dirty="0" smtClean="0"/>
              <a:t> </a:t>
            </a:r>
            <a:r>
              <a:rPr lang="en-US" sz="2600" dirty="0" err="1" smtClean="0"/>
              <a:t>xã</a:t>
            </a:r>
            <a:r>
              <a:rPr lang="en-US" sz="2600" dirty="0" smtClean="0"/>
              <a:t> </a:t>
            </a:r>
            <a:r>
              <a:rPr lang="en-US" sz="2600" dirty="0" err="1" smtClean="0"/>
              <a:t>hội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tăng</a:t>
            </a:r>
            <a:r>
              <a:rPr lang="en-US" sz="2600" dirty="0" smtClean="0"/>
              <a:t> </a:t>
            </a:r>
            <a:r>
              <a:rPr lang="en-US" sz="2600" dirty="0" err="1" smtClean="0"/>
              <a:t>thêm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phong</a:t>
            </a:r>
            <a:r>
              <a:rPr lang="en-US" sz="2600" dirty="0" smtClean="0"/>
              <a:t> </a:t>
            </a:r>
            <a:r>
              <a:rPr lang="en-US" sz="2600" dirty="0" err="1" smtClean="0"/>
              <a:t>trào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do </a:t>
            </a:r>
            <a:r>
              <a:rPr lang="en-US" sz="2600" dirty="0" err="1" smtClean="0"/>
              <a:t>Đoàn</a:t>
            </a:r>
            <a:r>
              <a:rPr lang="en-US" sz="2600" dirty="0" smtClean="0"/>
              <a:t> </a:t>
            </a:r>
            <a:r>
              <a:rPr lang="en-US" sz="2600" dirty="0" err="1" smtClean="0"/>
              <a:t>phát</a:t>
            </a:r>
            <a:r>
              <a:rPr lang="en-US" sz="2600" dirty="0" smtClean="0"/>
              <a:t> </a:t>
            </a:r>
            <a:r>
              <a:rPr lang="en-US" sz="2600" dirty="0" err="1" smtClean="0"/>
              <a:t>động</a:t>
            </a:r>
            <a:r>
              <a:rPr lang="en-US" sz="2600" dirty="0" smtClean="0"/>
              <a:t>.</a:t>
            </a:r>
          </a:p>
          <a:p>
            <a:pPr algn="just"/>
            <a:endParaRPr 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609600"/>
            <a:ext cx="8153400" cy="5864352"/>
          </a:xfrm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Lối</a:t>
            </a:r>
            <a:r>
              <a:rPr lang="en-US" sz="2800" dirty="0" smtClean="0"/>
              <a:t> </a:t>
            </a:r>
            <a:r>
              <a:rPr lang="en-US" sz="2800" dirty="0" err="1" smtClean="0"/>
              <a:t>sống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tục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cải</a:t>
            </a:r>
            <a:r>
              <a:rPr lang="en-US" sz="2800" dirty="0" smtClean="0"/>
              <a:t> </a:t>
            </a:r>
            <a:r>
              <a:rPr lang="en-US" sz="2800" dirty="0" err="1" smtClean="0"/>
              <a:t>thiện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phu</a:t>
            </a:r>
            <a:r>
              <a:rPr lang="en-US" sz="2800" dirty="0" smtClean="0"/>
              <a:t>̀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phong</a:t>
            </a:r>
            <a:r>
              <a:rPr lang="en-US" sz="2800" dirty="0" smtClean="0"/>
              <a:t> </a:t>
            </a:r>
            <a:r>
              <a:rPr lang="en-US" sz="2800" dirty="0" err="1" smtClean="0"/>
              <a:t>lao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, </a:t>
            </a:r>
            <a:r>
              <a:rPr lang="en-US" sz="2800" dirty="0" err="1" smtClean="0"/>
              <a:t>văn</a:t>
            </a:r>
            <a:r>
              <a:rPr lang="en-US" sz="2800" dirty="0" smtClean="0"/>
              <a:t> minh </a:t>
            </a:r>
            <a:r>
              <a:rPr lang="en-US" sz="2800" dirty="0" err="1" smtClean="0"/>
              <a:t>đô</a:t>
            </a:r>
            <a:r>
              <a:rPr lang="en-US" sz="2800" dirty="0" smtClean="0"/>
              <a:t> </a:t>
            </a:r>
            <a:r>
              <a:rPr lang="en-US" sz="2800" dirty="0" err="1" smtClean="0"/>
              <a:t>thị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endParaRPr lang="en-US" sz="2800" dirty="0" smtClean="0"/>
          </a:p>
          <a:p>
            <a:pPr lvl="0" algn="just"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Tuy</a:t>
            </a:r>
            <a:r>
              <a:rPr lang="en-US" sz="2800" dirty="0" smtClean="0"/>
              <a:t> </a:t>
            </a:r>
            <a:r>
              <a:rPr lang="en-US" sz="2800" dirty="0" err="1" smtClean="0"/>
              <a:t>nhiên</a:t>
            </a:r>
            <a:r>
              <a:rPr lang="en-US" sz="2800" dirty="0" smtClean="0"/>
              <a:t>,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cưỡng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sức</a:t>
            </a:r>
            <a:r>
              <a:rPr lang="en-US" sz="2800" dirty="0" smtClean="0"/>
              <a:t> </a:t>
            </a:r>
            <a:r>
              <a:rPr lang="en-US" sz="2800" dirty="0" err="1" smtClean="0"/>
              <a:t>cám</a:t>
            </a:r>
            <a:r>
              <a:rPr lang="en-US" sz="2800" dirty="0" smtClean="0"/>
              <a:t> </a:t>
            </a:r>
            <a:r>
              <a:rPr lang="en-US" sz="2800" dirty="0" err="1" smtClean="0"/>
              <a:t>dỗ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tiền</a:t>
            </a:r>
            <a:r>
              <a:rPr lang="en-US" sz="2800" dirty="0" smtClean="0"/>
              <a:t>, </a:t>
            </a:r>
            <a:r>
              <a:rPr lang="en-US" sz="2800" dirty="0" err="1" smtClean="0"/>
              <a:t>chay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hưởng</a:t>
            </a:r>
            <a:r>
              <a:rPr lang="en-US" sz="2800" dirty="0" smtClean="0"/>
              <a:t> </a:t>
            </a:r>
            <a:r>
              <a:rPr lang="en-US" sz="2800" dirty="0" err="1" smtClean="0"/>
              <a:t>thụ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,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lối</a:t>
            </a:r>
            <a:r>
              <a:rPr lang="en-US" sz="2800" dirty="0" smtClean="0"/>
              <a:t> </a:t>
            </a:r>
            <a:r>
              <a:rPr lang="en-US" sz="2800" dirty="0" err="1" smtClean="0"/>
              <a:t>sống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, </a:t>
            </a:r>
            <a:r>
              <a:rPr lang="en-US" sz="2800" dirty="0" err="1" smtClean="0"/>
              <a:t>ít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vấn</a:t>
            </a:r>
            <a:r>
              <a:rPr lang="en-US" sz="2800" dirty="0" smtClean="0"/>
              <a:t> </a:t>
            </a:r>
            <a:r>
              <a:rPr lang="en-US" sz="2800" dirty="0" err="1" smtClean="0"/>
              <a:t>đề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-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, </a:t>
            </a:r>
            <a:r>
              <a:rPr lang="en-US" sz="2800" dirty="0" err="1" smtClean="0"/>
              <a:t>dễ</a:t>
            </a:r>
            <a:r>
              <a:rPr lang="en-US" sz="2800" dirty="0" smtClean="0"/>
              <a:t> </a:t>
            </a:r>
            <a:r>
              <a:rPr lang="en-US" sz="2800" dirty="0" err="1" smtClean="0"/>
              <a:t>mắc</a:t>
            </a:r>
            <a:r>
              <a:rPr lang="en-US" sz="2800" dirty="0" smtClean="0"/>
              <a:t> </a:t>
            </a:r>
            <a:r>
              <a:rPr lang="en-US" sz="2800" dirty="0" err="1" smtClean="0"/>
              <a:t>phải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phạm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đạo</a:t>
            </a:r>
            <a:r>
              <a:rPr lang="en-US" sz="2800" dirty="0" smtClean="0"/>
              <a:t> </a:t>
            </a:r>
            <a:r>
              <a:rPr lang="en-US" sz="2800" dirty="0" err="1" smtClean="0"/>
              <a:t>đức</a:t>
            </a:r>
            <a:r>
              <a:rPr lang="en-US" sz="2800" dirty="0" smtClean="0"/>
              <a:t>,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cực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tệ</a:t>
            </a:r>
            <a:r>
              <a:rPr lang="en-US" sz="2800" dirty="0" smtClean="0"/>
              <a:t> </a:t>
            </a:r>
            <a:r>
              <a:rPr lang="en-US" sz="2800" dirty="0" err="1" smtClean="0"/>
              <a:t>nạn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,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lợi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,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, </a:t>
            </a:r>
            <a:r>
              <a:rPr lang="en-US" sz="2800" dirty="0" err="1" smtClean="0"/>
              <a:t>lôi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hành</a:t>
            </a:r>
            <a:r>
              <a:rPr lang="en-US" sz="2800" dirty="0" smtClean="0"/>
              <a:t> vi </a:t>
            </a:r>
            <a:r>
              <a:rPr lang="en-US" sz="2800" dirty="0" err="1" smtClean="0"/>
              <a:t>gây</a:t>
            </a:r>
            <a:r>
              <a:rPr lang="en-US" sz="2800" dirty="0" smtClean="0"/>
              <a:t> </a:t>
            </a:r>
            <a:r>
              <a:rPr lang="en-US" sz="2800" dirty="0" err="1" smtClean="0"/>
              <a:t>rối</a:t>
            </a:r>
            <a:r>
              <a:rPr lang="en-US" sz="2800" dirty="0" smtClean="0"/>
              <a:t>, vi </a:t>
            </a:r>
            <a:r>
              <a:rPr lang="en-US" sz="2800" dirty="0" err="1" smtClean="0"/>
              <a:t>phạm</a:t>
            </a:r>
            <a:r>
              <a:rPr lang="en-US" sz="2800" dirty="0" smtClean="0"/>
              <a:t> </a:t>
            </a:r>
            <a:r>
              <a:rPr lang="en-US" sz="2800" dirty="0" err="1" smtClean="0"/>
              <a:t>pháp</a:t>
            </a:r>
            <a:r>
              <a:rPr lang="en-US" sz="2800" dirty="0" smtClean="0"/>
              <a:t> </a:t>
            </a:r>
            <a:r>
              <a:rPr lang="en-US" sz="2800" dirty="0" err="1" smtClean="0"/>
              <a:t>luật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533400"/>
            <a:ext cx="8229600" cy="5940552"/>
          </a:xfrm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en-US" sz="2800" dirty="0" smtClean="0">
                <a:solidFill>
                  <a:srgbClr val="00B0F0"/>
                </a:solidFill>
              </a:rPr>
              <a:t>6.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Thanh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niên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trong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hội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nhập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kinh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tế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và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bối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cảnh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toàn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cầu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hóa</a:t>
            </a:r>
            <a:endParaRPr lang="en-US" sz="2800" dirty="0" smtClean="0">
              <a:solidFill>
                <a:srgbClr val="00B0F0"/>
              </a:solidFill>
            </a:endParaRPr>
          </a:p>
          <a:p>
            <a:pPr lvl="0" algn="just">
              <a:spcAft>
                <a:spcPts val="600"/>
              </a:spcAft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bối</a:t>
            </a:r>
            <a:r>
              <a:rPr lang="en-US" sz="2800" dirty="0" smtClean="0"/>
              <a:t> </a:t>
            </a:r>
            <a:r>
              <a:rPr lang="en-US" sz="2800" dirty="0" err="1" smtClean="0"/>
              <a:t>cảnh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xu</a:t>
            </a:r>
            <a:r>
              <a:rPr lang="en-US" sz="2800" dirty="0" smtClean="0"/>
              <a:t> </a:t>
            </a:r>
            <a:r>
              <a:rPr lang="en-US" sz="2800" dirty="0" err="1" smtClean="0"/>
              <a:t>thế</a:t>
            </a:r>
            <a:r>
              <a:rPr lang="en-US" sz="2800" dirty="0" smtClean="0"/>
              <a:t> </a:t>
            </a:r>
            <a:r>
              <a:rPr lang="en-US" sz="2800" dirty="0" err="1" smtClean="0"/>
              <a:t>tất</a:t>
            </a:r>
            <a:r>
              <a:rPr lang="en-US" sz="2800" dirty="0" smtClean="0"/>
              <a:t> </a:t>
            </a:r>
            <a:r>
              <a:rPr lang="en-US" sz="2800" dirty="0" err="1" smtClean="0"/>
              <a:t>yếu</a:t>
            </a:r>
            <a:r>
              <a:rPr lang="en-US" sz="2800" dirty="0" smtClean="0"/>
              <a:t>. </a:t>
            </a:r>
          </a:p>
          <a:p>
            <a:pPr lvl="0" algn="just">
              <a:spcAft>
                <a:spcPts val="600"/>
              </a:spcAft>
              <a:buNone/>
            </a:pPr>
            <a:endParaRPr lang="en-US" sz="2800" dirty="0" smtClean="0"/>
          </a:p>
          <a:p>
            <a:pPr lvl="0" algn="just">
              <a:spcAft>
                <a:spcPts val="600"/>
              </a:spcAft>
              <a:buNone/>
            </a:pPr>
            <a:r>
              <a:rPr lang="en-US" sz="2800" dirty="0" smtClean="0"/>
              <a:t>	-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Việt</a:t>
            </a:r>
            <a:r>
              <a:rPr lang="en-US" sz="2800" dirty="0" smtClean="0"/>
              <a:t> Nam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,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môn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tay</a:t>
            </a:r>
            <a:r>
              <a:rPr lang="en-US" sz="2800" dirty="0" smtClean="0"/>
              <a:t> </a:t>
            </a:r>
            <a:r>
              <a:rPr lang="en-US" sz="2800" dirty="0" err="1" smtClean="0"/>
              <a:t>nghề</a:t>
            </a:r>
            <a:r>
              <a:rPr lang="en-US" sz="2800" dirty="0" smtClean="0"/>
              <a:t>, ý </a:t>
            </a:r>
            <a:r>
              <a:rPr lang="en-US" sz="2800" dirty="0" err="1" smtClean="0"/>
              <a:t>chí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nghị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thua</a:t>
            </a:r>
            <a:r>
              <a:rPr lang="en-US" sz="2800" dirty="0" smtClean="0"/>
              <a:t> </a:t>
            </a:r>
            <a:r>
              <a:rPr lang="en-US" sz="2800" dirty="0" err="1" smtClean="0"/>
              <a:t>kém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. </a:t>
            </a: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nước</a:t>
            </a:r>
            <a:r>
              <a:rPr lang="en-US" sz="2800" dirty="0" smtClean="0"/>
              <a:t> </a:t>
            </a:r>
            <a:r>
              <a:rPr lang="en-US" sz="2800" dirty="0" err="1" smtClean="0"/>
              <a:t>ta</a:t>
            </a:r>
            <a:r>
              <a:rPr lang="en-US" sz="2800" dirty="0" smtClean="0"/>
              <a:t>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thua</a:t>
            </a:r>
            <a:r>
              <a:rPr lang="en-US" sz="2800" dirty="0" smtClean="0"/>
              <a:t> </a:t>
            </a:r>
            <a:r>
              <a:rPr lang="en-US" sz="2800" dirty="0" err="1" smtClean="0"/>
              <a:t>kém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tiên</a:t>
            </a:r>
            <a:r>
              <a:rPr lang="en-US" sz="2800" dirty="0" smtClean="0"/>
              <a:t> </a:t>
            </a:r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kỷ</a:t>
            </a:r>
            <a:r>
              <a:rPr lang="en-US" sz="2800" dirty="0" smtClean="0"/>
              <a:t> </a:t>
            </a:r>
            <a:r>
              <a:rPr lang="en-US" sz="2800" dirty="0" err="1" smtClean="0"/>
              <a:t>luật</a:t>
            </a:r>
            <a:r>
              <a:rPr lang="en-US" sz="2800" dirty="0" smtClean="0"/>
              <a:t> </a:t>
            </a:r>
            <a:r>
              <a:rPr lang="en-US" sz="2800" dirty="0" err="1" smtClean="0"/>
              <a:t>lao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,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nhóm</a:t>
            </a:r>
            <a:r>
              <a:rPr lang="en-US" sz="2800" dirty="0" smtClean="0"/>
              <a:t>,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quốc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…</a:t>
            </a:r>
          </a:p>
          <a:p>
            <a:pPr algn="just"/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304800"/>
            <a:ext cx="8077200" cy="616915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IV. THANH NIÊN PHẤN ĐẤU TRỞ THÀNH NGUỒN NHÂN LỰC CÓ CHẤT LƯỢNG CAO TRONG THỜI KỲ ĐẨY MẠNH CÔNG NGHIỆP HÓA, HIỆN ĐẠI HÓA ĐẤT NƯỚC</a:t>
            </a:r>
          </a:p>
          <a:p>
            <a:pPr lvl="0" algn="just"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Việt</a:t>
            </a:r>
            <a:r>
              <a:rPr lang="en-US" sz="2800" dirty="0" smtClean="0"/>
              <a:t> Nam </a:t>
            </a:r>
            <a:r>
              <a:rPr lang="en-US" sz="2800" dirty="0" err="1" smtClean="0"/>
              <a:t>có</a:t>
            </a:r>
            <a:r>
              <a:rPr lang="en-US" sz="2800" dirty="0" smtClean="0"/>
              <a:t> 3 </a:t>
            </a:r>
            <a:r>
              <a:rPr lang="en-US" sz="2800" dirty="0" err="1" smtClean="0"/>
              <a:t>nhóm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:</a:t>
            </a:r>
          </a:p>
          <a:p>
            <a:pPr lvl="0" algn="just">
              <a:buNone/>
            </a:pPr>
            <a:r>
              <a:rPr lang="en-US" sz="2800" dirty="0" smtClean="0"/>
              <a:t>	</a:t>
            </a:r>
            <a:r>
              <a:rPr lang="en-US" sz="2800" dirty="0" smtClean="0"/>
              <a:t> </a:t>
            </a:r>
            <a:r>
              <a:rPr lang="en-US" sz="2800" dirty="0" smtClean="0"/>
              <a:t>	-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môn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tay</a:t>
            </a:r>
            <a:r>
              <a:rPr lang="en-US" sz="2800" dirty="0" smtClean="0"/>
              <a:t> </a:t>
            </a:r>
            <a:r>
              <a:rPr lang="en-US" sz="2800" dirty="0" err="1" smtClean="0"/>
              <a:t>nghề</a:t>
            </a:r>
            <a:r>
              <a:rPr lang="en-US" sz="2800" dirty="0" smtClean="0"/>
              <a:t> </a:t>
            </a:r>
            <a:r>
              <a:rPr lang="en-US" sz="2800" dirty="0" err="1" smtClean="0"/>
              <a:t>cao</a:t>
            </a:r>
            <a:r>
              <a:rPr lang="en-US" sz="2800" dirty="0" smtClean="0"/>
              <a:t>;</a:t>
            </a:r>
          </a:p>
          <a:p>
            <a:pPr lvl="0" algn="just">
              <a:buNone/>
            </a:pPr>
            <a:r>
              <a:rPr lang="en-US" sz="2800" dirty="0" smtClean="0"/>
              <a:t>		- </a:t>
            </a:r>
            <a:r>
              <a:rPr lang="en-US" sz="2800" dirty="0" err="1" smtClean="0"/>
              <a:t>Đạo</a:t>
            </a:r>
            <a:r>
              <a:rPr lang="en-US" sz="2800" dirty="0" smtClean="0"/>
              <a:t> </a:t>
            </a:r>
            <a:r>
              <a:rPr lang="en-US" sz="2800" dirty="0" err="1" smtClean="0"/>
              <a:t>đức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lối</a:t>
            </a:r>
            <a:r>
              <a:rPr lang="en-US" sz="2800" dirty="0" smtClean="0"/>
              <a:t> </a:t>
            </a:r>
            <a:r>
              <a:rPr lang="en-US" sz="2800" dirty="0" err="1" smtClean="0"/>
              <a:t>sống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sáng</a:t>
            </a:r>
            <a:r>
              <a:rPr lang="en-US" sz="2800" dirty="0" smtClean="0"/>
              <a:t>;</a:t>
            </a:r>
          </a:p>
          <a:p>
            <a:pPr lvl="0" algn="just">
              <a:buNone/>
            </a:pPr>
            <a:r>
              <a:rPr lang="en-US" sz="2800" dirty="0" smtClean="0"/>
              <a:t>		- </a:t>
            </a:r>
            <a:r>
              <a:rPr lang="en-US" sz="2800" dirty="0" err="1" smtClean="0"/>
              <a:t>Sức</a:t>
            </a:r>
            <a:r>
              <a:rPr lang="en-US" sz="2800" dirty="0" smtClean="0"/>
              <a:t> </a:t>
            </a:r>
            <a:r>
              <a:rPr lang="en-US" sz="2800" dirty="0" err="1" smtClean="0"/>
              <a:t>khỏe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sức</a:t>
            </a:r>
            <a:r>
              <a:rPr lang="en-US" sz="2800" dirty="0" smtClean="0"/>
              <a:t> </a:t>
            </a:r>
            <a:r>
              <a:rPr lang="en-US" sz="2800" dirty="0" err="1" smtClean="0"/>
              <a:t>khỏe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thần</a:t>
            </a:r>
            <a:r>
              <a:rPr lang="en-US" sz="2800" dirty="0" smtClean="0"/>
              <a:t> </a:t>
            </a:r>
            <a:r>
              <a:rPr lang="en-US" sz="2800" dirty="0" err="1" smtClean="0"/>
              <a:t>cường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tráng</a:t>
            </a:r>
            <a:r>
              <a:rPr lang="en-US" sz="2800" dirty="0" smtClean="0"/>
              <a:t>;</a:t>
            </a:r>
          </a:p>
          <a:p>
            <a:pPr lvl="0" algn="just">
              <a:buNone/>
            </a:pPr>
            <a:endParaRPr lang="en-US" sz="1400" dirty="0" smtClean="0"/>
          </a:p>
          <a:p>
            <a:pPr lvl="0" algn="just">
              <a:buNone/>
            </a:pPr>
            <a:r>
              <a:rPr lang="en-US" sz="2800" dirty="0" smtClean="0"/>
              <a:t> 		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đáp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kỳ</a:t>
            </a:r>
            <a:r>
              <a:rPr lang="en-US" sz="2800" dirty="0" smtClean="0"/>
              <a:t> </a:t>
            </a:r>
            <a:r>
              <a:rPr lang="en-US" sz="2800" dirty="0" err="1" smtClean="0"/>
              <a:t>đẩy</a:t>
            </a:r>
            <a:r>
              <a:rPr lang="en-US" sz="2800" dirty="0" smtClean="0"/>
              <a:t> </a:t>
            </a:r>
            <a:r>
              <a:rPr lang="en-US" sz="2800" dirty="0" err="1" smtClean="0"/>
              <a:t>mạnh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,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,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kỳ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tri </a:t>
            </a:r>
            <a:r>
              <a:rPr lang="en-US" sz="2800" dirty="0" err="1" smtClean="0"/>
              <a:t>thức</a:t>
            </a:r>
            <a:r>
              <a:rPr lang="en-US" sz="2800" dirty="0" smtClean="0"/>
              <a:t>,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kỳ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nhâp</a:t>
            </a:r>
            <a:r>
              <a:rPr lang="en-US" sz="2800" dirty="0" smtClean="0"/>
              <a:t> </a:t>
            </a:r>
            <a:r>
              <a:rPr lang="en-US" sz="2800" dirty="0" err="1" smtClean="0"/>
              <a:t>quốc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. </a:t>
            </a:r>
          </a:p>
          <a:p>
            <a:pPr algn="just"/>
            <a:endParaRPr lang="en-US" sz="2800" dirty="0"/>
          </a:p>
        </p:txBody>
      </p:sp>
      <p:sp>
        <p:nvSpPr>
          <p:cNvPr id="4" name="Right Arrow 3"/>
          <p:cNvSpPr/>
          <p:nvPr/>
        </p:nvSpPr>
        <p:spPr>
          <a:xfrm>
            <a:off x="914400" y="4953000"/>
            <a:ext cx="304800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381000"/>
            <a:ext cx="8458200" cy="6477000"/>
          </a:xfrm>
        </p:spPr>
        <p:txBody>
          <a:bodyPr>
            <a:noAutofit/>
          </a:bodyPr>
          <a:lstStyle/>
          <a:p>
            <a:pPr lvl="0" algn="just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	</a:t>
            </a:r>
          </a:p>
          <a:p>
            <a:pPr lvl="0" algn="just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	</a:t>
            </a:r>
            <a:r>
              <a:rPr lang="en-US" sz="2800" dirty="0" err="1" smtClean="0">
                <a:solidFill>
                  <a:srgbClr val="FF0000"/>
                </a:solidFill>
              </a:rPr>
              <a:t>Để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đạt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được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những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tiêu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phẩm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chất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đòi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hỏi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bản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thân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thanh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niên</a:t>
            </a:r>
            <a:r>
              <a:rPr lang="en-US" sz="2800" dirty="0" smtClean="0">
                <a:solidFill>
                  <a:srgbClr val="FF0000"/>
                </a:solidFill>
              </a:rPr>
              <a:t>:</a:t>
            </a:r>
          </a:p>
          <a:p>
            <a:pPr lvl="0" algn="just">
              <a:buNone/>
            </a:pPr>
            <a:endParaRPr lang="en-US" sz="1100" dirty="0" smtClean="0">
              <a:solidFill>
                <a:srgbClr val="FF0000"/>
              </a:solidFill>
            </a:endParaRPr>
          </a:p>
          <a:p>
            <a:pPr algn="just">
              <a:spcAft>
                <a:spcPts val="600"/>
              </a:spcAft>
              <a:buNone/>
            </a:pPr>
            <a:r>
              <a:rPr lang="en-US" sz="2800" dirty="0" smtClean="0">
                <a:solidFill>
                  <a:srgbClr val="00B0F0"/>
                </a:solidFill>
              </a:rPr>
              <a:t>		+ </a:t>
            </a:r>
            <a:r>
              <a:rPr lang="en-US" sz="2700" dirty="0" err="1" smtClean="0">
                <a:solidFill>
                  <a:srgbClr val="00B0F0"/>
                </a:solidFill>
              </a:rPr>
              <a:t>Thứ</a:t>
            </a:r>
            <a:r>
              <a:rPr lang="en-US" sz="2700" dirty="0" smtClean="0">
                <a:solidFill>
                  <a:srgbClr val="00B0F0"/>
                </a:solidFill>
              </a:rPr>
              <a:t> </a:t>
            </a:r>
            <a:r>
              <a:rPr lang="en-US" sz="2700" dirty="0" err="1" smtClean="0">
                <a:solidFill>
                  <a:srgbClr val="00B0F0"/>
                </a:solidFill>
              </a:rPr>
              <a:t>nhất</a:t>
            </a:r>
            <a:r>
              <a:rPr lang="en-US" sz="2700" dirty="0" smtClean="0">
                <a:solidFill>
                  <a:srgbClr val="00B0F0"/>
                </a:solidFill>
              </a:rPr>
              <a:t>: </a:t>
            </a:r>
            <a:r>
              <a:rPr lang="en-US" sz="2700" dirty="0" err="1" smtClean="0"/>
              <a:t>thanh</a:t>
            </a:r>
            <a:r>
              <a:rPr lang="en-US" sz="2700" dirty="0" smtClean="0"/>
              <a:t> </a:t>
            </a:r>
            <a:r>
              <a:rPr lang="en-US" sz="2700" dirty="0" err="1" smtClean="0"/>
              <a:t>niên</a:t>
            </a:r>
            <a:r>
              <a:rPr lang="en-US" sz="2700" dirty="0" smtClean="0"/>
              <a:t> </a:t>
            </a:r>
            <a:r>
              <a:rPr lang="en-US" sz="2700" dirty="0" err="1" smtClean="0"/>
              <a:t>phải</a:t>
            </a:r>
            <a:r>
              <a:rPr lang="en-US" sz="2700" dirty="0" smtClean="0"/>
              <a:t> </a:t>
            </a:r>
            <a:r>
              <a:rPr lang="en-US" sz="2700" dirty="0" err="1" smtClean="0"/>
              <a:t>tích</a:t>
            </a:r>
            <a:r>
              <a:rPr lang="en-US" sz="2700" dirty="0" smtClean="0"/>
              <a:t> </a:t>
            </a:r>
            <a:r>
              <a:rPr lang="en-US" sz="2700" dirty="0" err="1" smtClean="0"/>
              <a:t>cực</a:t>
            </a:r>
            <a:r>
              <a:rPr lang="en-US" sz="2700" dirty="0" smtClean="0"/>
              <a:t> </a:t>
            </a:r>
            <a:r>
              <a:rPr lang="en-US" sz="2700" dirty="0" err="1" smtClean="0"/>
              <a:t>tham</a:t>
            </a:r>
            <a:r>
              <a:rPr lang="en-US" sz="2700" dirty="0" smtClean="0"/>
              <a:t> </a:t>
            </a:r>
            <a:r>
              <a:rPr lang="en-US" sz="2700" dirty="0" err="1" smtClean="0"/>
              <a:t>gia</a:t>
            </a:r>
            <a:r>
              <a:rPr lang="en-US" sz="2700" dirty="0" smtClean="0"/>
              <a:t> </a:t>
            </a:r>
            <a:r>
              <a:rPr lang="en-US" sz="2700" dirty="0" err="1" smtClean="0"/>
              <a:t>học</a:t>
            </a:r>
            <a:r>
              <a:rPr lang="en-US" sz="2700" dirty="0" smtClean="0"/>
              <a:t> </a:t>
            </a:r>
            <a:r>
              <a:rPr lang="en-US" sz="2700" dirty="0" err="1" smtClean="0"/>
              <a:t>tập</a:t>
            </a:r>
            <a:r>
              <a:rPr lang="en-US" sz="2700" dirty="0" smtClean="0"/>
              <a:t> </a:t>
            </a:r>
            <a:r>
              <a:rPr lang="en-US" sz="2700" dirty="0" err="1" smtClean="0"/>
              <a:t>nậng</a:t>
            </a:r>
            <a:r>
              <a:rPr lang="en-US" sz="2700" dirty="0" smtClean="0"/>
              <a:t> </a:t>
            </a:r>
            <a:r>
              <a:rPr lang="en-US" sz="2700" dirty="0" err="1" smtClean="0"/>
              <a:t>cao</a:t>
            </a:r>
            <a:r>
              <a:rPr lang="en-US" sz="2700" dirty="0" smtClean="0"/>
              <a:t>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độ</a:t>
            </a:r>
            <a:r>
              <a:rPr lang="en-US" sz="2700" dirty="0" smtClean="0"/>
              <a:t> </a:t>
            </a:r>
            <a:r>
              <a:rPr lang="en-US" sz="2700" dirty="0" err="1" smtClean="0"/>
              <a:t>lý</a:t>
            </a:r>
            <a:r>
              <a:rPr lang="en-US" sz="2700" dirty="0" smtClean="0"/>
              <a:t> </a:t>
            </a:r>
            <a:r>
              <a:rPr lang="en-US" sz="2700" dirty="0" err="1" smtClean="0"/>
              <a:t>luận</a:t>
            </a:r>
            <a:r>
              <a:rPr lang="en-US" sz="2700" dirty="0" smtClean="0"/>
              <a:t> </a:t>
            </a:r>
            <a:r>
              <a:rPr lang="en-US" sz="2700" dirty="0" err="1" smtClean="0"/>
              <a:t>chính</a:t>
            </a:r>
            <a:r>
              <a:rPr lang="en-US" sz="2700" dirty="0" smtClean="0"/>
              <a:t> </a:t>
            </a:r>
            <a:r>
              <a:rPr lang="en-US" sz="2700" dirty="0" err="1" smtClean="0"/>
              <a:t>trị</a:t>
            </a:r>
            <a:r>
              <a:rPr lang="en-US" sz="2700" dirty="0" smtClean="0"/>
              <a:t>, </a:t>
            </a:r>
            <a:r>
              <a:rPr lang="en-US" sz="2700" dirty="0" err="1" smtClean="0"/>
              <a:t>bồi</a:t>
            </a:r>
            <a:r>
              <a:rPr lang="en-US" sz="2700" dirty="0" smtClean="0"/>
              <a:t> </a:t>
            </a:r>
            <a:r>
              <a:rPr lang="en-US" sz="2700" dirty="0" err="1" smtClean="0"/>
              <a:t>đắp</a:t>
            </a:r>
            <a:r>
              <a:rPr lang="en-US" sz="2700" dirty="0" smtClean="0"/>
              <a:t> </a:t>
            </a:r>
            <a:r>
              <a:rPr lang="en-US" sz="2700" dirty="0" err="1" smtClean="0"/>
              <a:t>lý</a:t>
            </a:r>
            <a:r>
              <a:rPr lang="en-US" sz="2700" dirty="0" smtClean="0"/>
              <a:t> </a:t>
            </a:r>
            <a:r>
              <a:rPr lang="en-US" sz="2700" dirty="0" err="1" smtClean="0"/>
              <a:t>tưởng</a:t>
            </a:r>
            <a:r>
              <a:rPr lang="en-US" sz="2700" dirty="0" smtClean="0"/>
              <a:t> </a:t>
            </a:r>
            <a:r>
              <a:rPr lang="en-US" sz="2700" dirty="0" err="1" smtClean="0"/>
              <a:t>cách</a:t>
            </a:r>
            <a:r>
              <a:rPr lang="en-US" sz="2700" dirty="0" smtClean="0"/>
              <a:t> </a:t>
            </a:r>
            <a:r>
              <a:rPr lang="en-US" sz="2700" dirty="0" err="1" smtClean="0"/>
              <a:t>mạng</a:t>
            </a:r>
            <a:r>
              <a:rPr lang="en-US" sz="2700" dirty="0" smtClean="0"/>
              <a:t> </a:t>
            </a:r>
            <a:r>
              <a:rPr lang="en-US" sz="2700" dirty="0" err="1" smtClean="0"/>
              <a:t>trong</a:t>
            </a:r>
            <a:r>
              <a:rPr lang="en-US" sz="2700" dirty="0" smtClean="0"/>
              <a:t> </a:t>
            </a:r>
            <a:r>
              <a:rPr lang="en-US" sz="2700" dirty="0" err="1" smtClean="0"/>
              <a:t>sáng</a:t>
            </a:r>
            <a:r>
              <a:rPr lang="en-US" sz="2700" dirty="0" smtClean="0"/>
              <a:t>.</a:t>
            </a:r>
          </a:p>
          <a:p>
            <a:pPr algn="just">
              <a:spcAft>
                <a:spcPts val="600"/>
              </a:spcAft>
              <a:buNone/>
            </a:pPr>
            <a:r>
              <a:rPr lang="en-US" sz="2700" dirty="0" smtClean="0">
                <a:solidFill>
                  <a:srgbClr val="00B0F0"/>
                </a:solidFill>
              </a:rPr>
              <a:t>		+ </a:t>
            </a:r>
            <a:r>
              <a:rPr lang="en-US" sz="2700" dirty="0" err="1" smtClean="0">
                <a:solidFill>
                  <a:srgbClr val="00B0F0"/>
                </a:solidFill>
              </a:rPr>
              <a:t>Thứ</a:t>
            </a:r>
            <a:r>
              <a:rPr lang="en-US" sz="2700" dirty="0" smtClean="0">
                <a:solidFill>
                  <a:srgbClr val="00B0F0"/>
                </a:solidFill>
              </a:rPr>
              <a:t> </a:t>
            </a:r>
            <a:r>
              <a:rPr lang="en-US" sz="2700" dirty="0" err="1" smtClean="0">
                <a:solidFill>
                  <a:srgbClr val="00B0F0"/>
                </a:solidFill>
              </a:rPr>
              <a:t>hai</a:t>
            </a:r>
            <a:r>
              <a:rPr lang="en-US" sz="2700" dirty="0" smtClean="0">
                <a:solidFill>
                  <a:srgbClr val="00B0F0"/>
                </a:solidFill>
              </a:rPr>
              <a:t>: </a:t>
            </a:r>
            <a:r>
              <a:rPr lang="en-US" sz="2700" dirty="0" err="1" smtClean="0"/>
              <a:t>thanh</a:t>
            </a:r>
            <a:r>
              <a:rPr lang="en-US" sz="2700" dirty="0" smtClean="0"/>
              <a:t> </a:t>
            </a:r>
            <a:r>
              <a:rPr lang="en-US" sz="2700" dirty="0" err="1" smtClean="0"/>
              <a:t>niên</a:t>
            </a:r>
            <a:r>
              <a:rPr lang="en-US" sz="2700" dirty="0" smtClean="0"/>
              <a:t> </a:t>
            </a:r>
            <a:r>
              <a:rPr lang="en-US" sz="2700" dirty="0" err="1" smtClean="0"/>
              <a:t>cần</a:t>
            </a:r>
            <a:r>
              <a:rPr lang="en-US" sz="2700" dirty="0" smtClean="0"/>
              <a:t> </a:t>
            </a:r>
            <a:r>
              <a:rPr lang="en-US" sz="2700" dirty="0" err="1" smtClean="0"/>
              <a:t>tích</a:t>
            </a:r>
            <a:r>
              <a:rPr lang="en-US" sz="2700" dirty="0" smtClean="0"/>
              <a:t> </a:t>
            </a:r>
            <a:r>
              <a:rPr lang="en-US" sz="2700" dirty="0" err="1" smtClean="0"/>
              <a:t>cực</a:t>
            </a:r>
            <a:r>
              <a:rPr lang="en-US" sz="2700" dirty="0" smtClean="0"/>
              <a:t> </a:t>
            </a:r>
            <a:r>
              <a:rPr lang="en-US" sz="2700" dirty="0" err="1" smtClean="0"/>
              <a:t>học</a:t>
            </a:r>
            <a:r>
              <a:rPr lang="en-US" sz="2700" dirty="0" smtClean="0"/>
              <a:t> </a:t>
            </a:r>
            <a:r>
              <a:rPr lang="en-US" sz="2700" dirty="0" err="1" smtClean="0"/>
              <a:t>tập</a:t>
            </a:r>
            <a:r>
              <a:rPr lang="en-US" sz="2700" dirty="0" smtClean="0"/>
              <a:t>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tự</a:t>
            </a:r>
            <a:r>
              <a:rPr lang="en-US" sz="2700" dirty="0" smtClean="0"/>
              <a:t> </a:t>
            </a:r>
            <a:r>
              <a:rPr lang="en-US" sz="2700" dirty="0" err="1" smtClean="0"/>
              <a:t>học</a:t>
            </a:r>
            <a:r>
              <a:rPr lang="en-US" sz="2700" dirty="0" smtClean="0"/>
              <a:t> </a:t>
            </a:r>
            <a:r>
              <a:rPr lang="en-US" sz="2700" dirty="0" err="1" smtClean="0"/>
              <a:t>tập</a:t>
            </a:r>
            <a:r>
              <a:rPr lang="en-US" sz="2700" dirty="0" smtClean="0"/>
              <a:t> </a:t>
            </a:r>
            <a:r>
              <a:rPr lang="en-US" sz="2700" dirty="0" err="1" smtClean="0"/>
              <a:t>để</a:t>
            </a:r>
            <a:r>
              <a:rPr lang="en-US" sz="2700" dirty="0" smtClean="0"/>
              <a:t> </a:t>
            </a:r>
            <a:r>
              <a:rPr lang="en-US" sz="2700" dirty="0" err="1" smtClean="0"/>
              <a:t>nâng</a:t>
            </a:r>
            <a:r>
              <a:rPr lang="en-US" sz="2700" dirty="0" smtClean="0"/>
              <a:t> </a:t>
            </a:r>
            <a:r>
              <a:rPr lang="en-US" sz="2700" dirty="0" err="1" smtClean="0"/>
              <a:t>cao</a:t>
            </a:r>
            <a:r>
              <a:rPr lang="en-US" sz="2700" dirty="0" smtClean="0"/>
              <a:t>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độ</a:t>
            </a:r>
            <a:r>
              <a:rPr lang="en-US" sz="2700" dirty="0" smtClean="0"/>
              <a:t> </a:t>
            </a:r>
            <a:r>
              <a:rPr lang="en-US" sz="2700" dirty="0" err="1" smtClean="0"/>
              <a:t>văn</a:t>
            </a:r>
            <a:r>
              <a:rPr lang="en-US" sz="2700" dirty="0" smtClean="0"/>
              <a:t> </a:t>
            </a:r>
            <a:r>
              <a:rPr lang="en-US" sz="2700" dirty="0" err="1" smtClean="0"/>
              <a:t>hóa</a:t>
            </a:r>
            <a:r>
              <a:rPr lang="en-US" sz="2700" dirty="0" smtClean="0"/>
              <a:t>, </a:t>
            </a:r>
            <a:r>
              <a:rPr lang="en-US" sz="2700" dirty="0" err="1" smtClean="0"/>
              <a:t>chuyên</a:t>
            </a:r>
            <a:r>
              <a:rPr lang="en-US" sz="2700" dirty="0" smtClean="0"/>
              <a:t> </a:t>
            </a:r>
            <a:r>
              <a:rPr lang="en-US" sz="2700" dirty="0" err="1" smtClean="0"/>
              <a:t>môn</a:t>
            </a:r>
            <a:r>
              <a:rPr lang="en-US" sz="2700" dirty="0" smtClean="0"/>
              <a:t>, </a:t>
            </a:r>
            <a:r>
              <a:rPr lang="en-US" sz="2700" dirty="0" err="1" smtClean="0"/>
              <a:t>khoa</a:t>
            </a:r>
            <a:r>
              <a:rPr lang="en-US" sz="2700" dirty="0" smtClean="0"/>
              <a:t> </a:t>
            </a:r>
            <a:r>
              <a:rPr lang="en-US" sz="2700" dirty="0" err="1" smtClean="0"/>
              <a:t>học</a:t>
            </a:r>
            <a:r>
              <a:rPr lang="en-US" sz="2700" dirty="0" smtClean="0"/>
              <a:t>, </a:t>
            </a:r>
            <a:r>
              <a:rPr lang="en-US" sz="2700" dirty="0" err="1" smtClean="0"/>
              <a:t>kỹ</a:t>
            </a:r>
            <a:r>
              <a:rPr lang="en-US" sz="2700" dirty="0" smtClean="0"/>
              <a:t> </a:t>
            </a:r>
            <a:r>
              <a:rPr lang="en-US" sz="2700" dirty="0" err="1" smtClean="0"/>
              <a:t>thuật</a:t>
            </a:r>
            <a:r>
              <a:rPr lang="en-US" sz="2700" dirty="0" smtClean="0"/>
              <a:t>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tay</a:t>
            </a:r>
            <a:r>
              <a:rPr lang="en-US" sz="2700" dirty="0" smtClean="0"/>
              <a:t> </a:t>
            </a:r>
            <a:r>
              <a:rPr lang="en-US" sz="2700" dirty="0" err="1" smtClean="0"/>
              <a:t>nghề</a:t>
            </a:r>
            <a:r>
              <a:rPr lang="en-US" sz="2700" dirty="0" smtClean="0"/>
              <a:t>.</a:t>
            </a:r>
          </a:p>
          <a:p>
            <a:pPr algn="just">
              <a:spcAft>
                <a:spcPts val="600"/>
              </a:spcAft>
              <a:buNone/>
            </a:pPr>
            <a:r>
              <a:rPr lang="en-US" sz="2700" dirty="0" smtClean="0"/>
              <a:t>		</a:t>
            </a:r>
            <a:r>
              <a:rPr lang="en-US" sz="2700" dirty="0" smtClean="0">
                <a:solidFill>
                  <a:srgbClr val="00B0F0"/>
                </a:solidFill>
              </a:rPr>
              <a:t>+ </a:t>
            </a:r>
            <a:r>
              <a:rPr lang="en-US" sz="2700" dirty="0" err="1" smtClean="0">
                <a:solidFill>
                  <a:srgbClr val="00B0F0"/>
                </a:solidFill>
              </a:rPr>
              <a:t>Thứ</a:t>
            </a:r>
            <a:r>
              <a:rPr lang="en-US" sz="2700" dirty="0" smtClean="0">
                <a:solidFill>
                  <a:srgbClr val="00B0F0"/>
                </a:solidFill>
              </a:rPr>
              <a:t> </a:t>
            </a:r>
            <a:r>
              <a:rPr lang="en-US" sz="2700" dirty="0" err="1" smtClean="0">
                <a:solidFill>
                  <a:srgbClr val="00B0F0"/>
                </a:solidFill>
              </a:rPr>
              <a:t>ba</a:t>
            </a:r>
            <a:r>
              <a:rPr lang="en-US" sz="2700" dirty="0" smtClean="0">
                <a:solidFill>
                  <a:srgbClr val="00B0F0"/>
                </a:solidFill>
              </a:rPr>
              <a:t>: </a:t>
            </a:r>
            <a:r>
              <a:rPr lang="en-US" sz="2700" dirty="0" err="1" smtClean="0"/>
              <a:t>thanh</a:t>
            </a:r>
            <a:r>
              <a:rPr lang="en-US" sz="2700" dirty="0" smtClean="0"/>
              <a:t> </a:t>
            </a:r>
            <a:r>
              <a:rPr lang="en-US" sz="2700" dirty="0" err="1" smtClean="0"/>
              <a:t>niên</a:t>
            </a:r>
            <a:r>
              <a:rPr lang="en-US" sz="2700" dirty="0" smtClean="0"/>
              <a:t> </a:t>
            </a:r>
            <a:r>
              <a:rPr lang="en-US" sz="2700" dirty="0" err="1" smtClean="0"/>
              <a:t>phải</a:t>
            </a:r>
            <a:r>
              <a:rPr lang="en-US" sz="2700" dirty="0" smtClean="0"/>
              <a:t> </a:t>
            </a:r>
            <a:r>
              <a:rPr lang="en-US" sz="2700" dirty="0" err="1" smtClean="0"/>
              <a:t>tiếp</a:t>
            </a:r>
            <a:r>
              <a:rPr lang="en-US" sz="2700" dirty="0" smtClean="0"/>
              <a:t> </a:t>
            </a:r>
            <a:r>
              <a:rPr lang="en-US" sz="2700" dirty="0" err="1" smtClean="0"/>
              <a:t>tục</a:t>
            </a:r>
            <a:r>
              <a:rPr lang="en-US" sz="2700" dirty="0" smtClean="0"/>
              <a:t> </a:t>
            </a:r>
            <a:r>
              <a:rPr lang="en-US" sz="2700" dirty="0" err="1" smtClean="0"/>
              <a:t>tham</a:t>
            </a:r>
            <a:r>
              <a:rPr lang="en-US" sz="2700" dirty="0" smtClean="0"/>
              <a:t> </a:t>
            </a:r>
            <a:r>
              <a:rPr lang="en-US" sz="2700" dirty="0" err="1" smtClean="0"/>
              <a:t>gia</a:t>
            </a:r>
            <a:r>
              <a:rPr lang="en-US" sz="2700" dirty="0" smtClean="0"/>
              <a:t> </a:t>
            </a:r>
            <a:r>
              <a:rPr lang="en-US" sz="2700" dirty="0" err="1" smtClean="0"/>
              <a:t>xây</a:t>
            </a:r>
            <a:r>
              <a:rPr lang="en-US" sz="2700" dirty="0" smtClean="0"/>
              <a:t> </a:t>
            </a:r>
            <a:r>
              <a:rPr lang="en-US" sz="2700" dirty="0" err="1" smtClean="0"/>
              <a:t>dựng</a:t>
            </a:r>
            <a:r>
              <a:rPr lang="en-US" sz="2700" dirty="0" smtClean="0"/>
              <a:t> </a:t>
            </a:r>
            <a:r>
              <a:rPr lang="en-US" sz="2700" dirty="0" err="1" smtClean="0"/>
              <a:t>Đảng</a:t>
            </a:r>
            <a:r>
              <a:rPr lang="en-US" sz="2700" dirty="0" smtClean="0"/>
              <a:t>, </a:t>
            </a:r>
            <a:r>
              <a:rPr lang="en-US" sz="2700" dirty="0" err="1" smtClean="0"/>
              <a:t>Nhà</a:t>
            </a:r>
            <a:r>
              <a:rPr lang="en-US" sz="2700" dirty="0" smtClean="0"/>
              <a:t> </a:t>
            </a:r>
            <a:r>
              <a:rPr lang="en-US" sz="2700" dirty="0" err="1" smtClean="0"/>
              <a:t>nước</a:t>
            </a:r>
            <a:r>
              <a:rPr lang="en-US" sz="2700" dirty="0" smtClean="0"/>
              <a:t>, </a:t>
            </a:r>
            <a:r>
              <a:rPr lang="en-US" sz="2700" dirty="0" err="1" smtClean="0"/>
              <a:t>Mặt</a:t>
            </a:r>
            <a:r>
              <a:rPr lang="en-US" sz="2700" dirty="0" smtClean="0"/>
              <a:t> </a:t>
            </a:r>
            <a:r>
              <a:rPr lang="en-US" sz="2700" dirty="0" err="1" smtClean="0"/>
              <a:t>trân</a:t>
            </a:r>
            <a:r>
              <a:rPr lang="en-US" sz="2700" dirty="0" smtClean="0"/>
              <a:t> </a:t>
            </a:r>
            <a:r>
              <a:rPr lang="en-US" sz="2700" dirty="0" err="1" smtClean="0"/>
              <a:t>tổ</a:t>
            </a:r>
            <a:r>
              <a:rPr lang="en-US" sz="2700" dirty="0" smtClean="0"/>
              <a:t> </a:t>
            </a:r>
            <a:r>
              <a:rPr lang="en-US" sz="2700" dirty="0" err="1" smtClean="0"/>
              <a:t>quốc</a:t>
            </a:r>
            <a:r>
              <a:rPr lang="en-US" sz="2700" dirty="0" smtClean="0"/>
              <a:t> </a:t>
            </a:r>
            <a:r>
              <a:rPr lang="en-US" sz="2700" dirty="0" err="1" smtClean="0"/>
              <a:t>Việt</a:t>
            </a:r>
            <a:r>
              <a:rPr lang="en-US" sz="2700" dirty="0" smtClean="0"/>
              <a:t> Nam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các</a:t>
            </a:r>
            <a:r>
              <a:rPr lang="en-US" sz="2700" dirty="0" smtClean="0"/>
              <a:t> </a:t>
            </a:r>
            <a:r>
              <a:rPr lang="en-US" sz="2700" dirty="0" err="1" smtClean="0"/>
              <a:t>đoàn</a:t>
            </a:r>
            <a:r>
              <a:rPr lang="en-US" sz="2700" dirty="0" smtClean="0"/>
              <a:t> </a:t>
            </a:r>
            <a:r>
              <a:rPr lang="en-US" sz="2700" dirty="0" err="1" smtClean="0"/>
              <a:t>thể</a:t>
            </a:r>
            <a:r>
              <a:rPr lang="en-US" sz="2700" dirty="0" smtClean="0"/>
              <a:t> </a:t>
            </a:r>
            <a:r>
              <a:rPr lang="en-US" sz="2700" dirty="0" err="1" smtClean="0"/>
              <a:t>nhân</a:t>
            </a:r>
            <a:r>
              <a:rPr lang="en-US" sz="2700" dirty="0" smtClean="0"/>
              <a:t> </a:t>
            </a:r>
            <a:r>
              <a:rPr lang="en-US" sz="2700" dirty="0" err="1" smtClean="0"/>
              <a:t>dân</a:t>
            </a:r>
            <a:r>
              <a:rPr lang="en-US" sz="2700" dirty="0" smtClean="0"/>
              <a:t>.</a:t>
            </a:r>
          </a:p>
          <a:p>
            <a:pPr algn="just">
              <a:buNone/>
            </a:pPr>
            <a:r>
              <a:rPr lang="en-US" sz="2700" dirty="0" smtClean="0"/>
              <a:t>		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533400"/>
            <a:ext cx="8229600" cy="594055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800" dirty="0" smtClean="0">
                <a:solidFill>
                  <a:srgbClr val="00B0F0"/>
                </a:solidFill>
              </a:rPr>
              <a:t>	</a:t>
            </a:r>
          </a:p>
          <a:p>
            <a:pPr algn="just">
              <a:buNone/>
            </a:pPr>
            <a:r>
              <a:rPr lang="en-US" sz="2800" dirty="0" smtClean="0">
                <a:solidFill>
                  <a:srgbClr val="00B0F0"/>
                </a:solidFill>
              </a:rPr>
              <a:t>	+ </a:t>
            </a:r>
            <a:r>
              <a:rPr lang="en-US" sz="2800" dirty="0" err="1" smtClean="0">
                <a:solidFill>
                  <a:srgbClr val="00B0F0"/>
                </a:solidFill>
              </a:rPr>
              <a:t>Thứ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tư</a:t>
            </a:r>
            <a:r>
              <a:rPr lang="en-US" sz="2800" dirty="0" smtClean="0">
                <a:solidFill>
                  <a:srgbClr val="00B0F0"/>
                </a:solidFill>
              </a:rPr>
              <a:t>: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tục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xây</a:t>
            </a:r>
            <a:r>
              <a:rPr lang="en-US" sz="2800" dirty="0" smtClean="0"/>
              <a:t> </a:t>
            </a:r>
            <a:r>
              <a:rPr lang="en-US" sz="2800" dirty="0" err="1" smtClean="0"/>
              <a:t>dựng</a:t>
            </a:r>
            <a:r>
              <a:rPr lang="en-US" sz="2800" dirty="0" smtClean="0"/>
              <a:t> </a:t>
            </a:r>
            <a:r>
              <a:rPr lang="en-US" sz="2800" dirty="0" err="1" smtClean="0"/>
              <a:t>môi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lành</a:t>
            </a:r>
            <a:r>
              <a:rPr lang="en-US" sz="2800" dirty="0" smtClean="0"/>
              <a:t> </a:t>
            </a:r>
            <a:r>
              <a:rPr lang="en-US" sz="2800" dirty="0" err="1" smtClean="0"/>
              <a:t>mạnh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môi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thái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lành</a:t>
            </a:r>
            <a:r>
              <a:rPr lang="en-US" sz="2800" dirty="0" smtClean="0"/>
              <a:t>, </a:t>
            </a:r>
            <a:r>
              <a:rPr lang="en-US" sz="2800" dirty="0" err="1" smtClean="0"/>
              <a:t>sạch</a:t>
            </a:r>
            <a:r>
              <a:rPr lang="en-US" sz="2800" dirty="0" smtClean="0"/>
              <a:t> </a:t>
            </a:r>
            <a:r>
              <a:rPr lang="en-US" sz="2800" dirty="0" err="1" smtClean="0"/>
              <a:t>đẹp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	</a:t>
            </a:r>
            <a:r>
              <a:rPr lang="en-US" sz="2800" dirty="0" smtClean="0">
                <a:solidFill>
                  <a:srgbClr val="00B0F0"/>
                </a:solidFill>
              </a:rPr>
              <a:t>+ </a:t>
            </a:r>
            <a:r>
              <a:rPr lang="en-US" sz="2800" dirty="0" err="1" smtClean="0">
                <a:solidFill>
                  <a:srgbClr val="00B0F0"/>
                </a:solidFill>
              </a:rPr>
              <a:t>Thứ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năm</a:t>
            </a:r>
            <a:r>
              <a:rPr lang="en-US" sz="2800" dirty="0" smtClean="0">
                <a:solidFill>
                  <a:srgbClr val="00B0F0"/>
                </a:solidFill>
              </a:rPr>
              <a:t>: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xung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, </a:t>
            </a:r>
            <a:r>
              <a:rPr lang="en-US" sz="2800" dirty="0" err="1" smtClean="0"/>
              <a:t>đi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- </a:t>
            </a:r>
            <a:r>
              <a:rPr lang="en-US" sz="2800" dirty="0" err="1" smtClean="0"/>
              <a:t>xã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,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quốc</a:t>
            </a:r>
            <a:r>
              <a:rPr lang="en-US" sz="2800" dirty="0" smtClean="0"/>
              <a:t> </a:t>
            </a:r>
            <a:r>
              <a:rPr lang="en-US" sz="2800" dirty="0" err="1" smtClean="0"/>
              <a:t>phòng</a:t>
            </a:r>
            <a:r>
              <a:rPr lang="en-US" sz="2800" dirty="0" smtClean="0"/>
              <a:t>, an </a:t>
            </a:r>
            <a:r>
              <a:rPr lang="en-US" sz="2800" dirty="0" err="1" smtClean="0"/>
              <a:t>ninh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	</a:t>
            </a:r>
            <a:r>
              <a:rPr lang="en-US" sz="2800" dirty="0" smtClean="0">
                <a:solidFill>
                  <a:srgbClr val="00B0F0"/>
                </a:solidFill>
              </a:rPr>
              <a:t>+ </a:t>
            </a:r>
            <a:r>
              <a:rPr lang="en-US" sz="2800" dirty="0" err="1" smtClean="0">
                <a:solidFill>
                  <a:srgbClr val="00B0F0"/>
                </a:solidFill>
              </a:rPr>
              <a:t>Thứ</a:t>
            </a:r>
            <a:r>
              <a:rPr lang="en-US" sz="2800" dirty="0" smtClean="0">
                <a:solidFill>
                  <a:srgbClr val="00B0F0"/>
                </a:solidFill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</a:rPr>
              <a:t>sáu</a:t>
            </a:r>
            <a:r>
              <a:rPr lang="en-US" sz="2800" dirty="0" smtClean="0">
                <a:solidFill>
                  <a:srgbClr val="00B0F0"/>
                </a:solidFill>
              </a:rPr>
              <a:t>: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hội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quốc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;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vấn</a:t>
            </a:r>
            <a:r>
              <a:rPr lang="en-US" sz="2800" dirty="0" smtClean="0"/>
              <a:t> </a:t>
            </a:r>
            <a:r>
              <a:rPr lang="en-US" sz="2800" dirty="0" err="1" smtClean="0"/>
              <a:t>đề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;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giao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dân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nâng</a:t>
            </a:r>
            <a:r>
              <a:rPr lang="en-US" sz="2800" dirty="0" smtClean="0"/>
              <a:t> </a:t>
            </a:r>
            <a:r>
              <a:rPr lang="en-US" sz="2800" dirty="0" err="1" smtClean="0"/>
              <a:t>tầm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hưởng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Việt</a:t>
            </a:r>
            <a:r>
              <a:rPr lang="en-US" sz="2800" dirty="0" smtClean="0"/>
              <a:t> Nam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quốc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0"/>
            <a:ext cx="8229600" cy="6473952"/>
          </a:xfrm>
        </p:spPr>
        <p:txBody>
          <a:bodyPr>
            <a:noAutofit/>
          </a:bodyPr>
          <a:lstStyle/>
          <a:p>
            <a:pPr lvl="0" algn="just">
              <a:buNone/>
            </a:pPr>
            <a:r>
              <a:rPr lang="en-US" sz="2700" dirty="0" smtClean="0"/>
              <a:t>		</a:t>
            </a:r>
          </a:p>
          <a:p>
            <a:pPr lvl="0" algn="just">
              <a:buNone/>
            </a:pPr>
            <a:r>
              <a:rPr lang="en-US" sz="2700" dirty="0" smtClean="0"/>
              <a:t>		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mạng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ta</a:t>
            </a:r>
            <a:r>
              <a:rPr lang="en-US" sz="2600" dirty="0" smtClean="0"/>
              <a:t> </a:t>
            </a:r>
            <a:r>
              <a:rPr lang="en-US" sz="2600" dirty="0" err="1" smtClean="0"/>
              <a:t>đang</a:t>
            </a:r>
            <a:r>
              <a:rPr lang="en-US" sz="2600" dirty="0" smtClean="0"/>
              <a:t> </a:t>
            </a:r>
            <a:r>
              <a:rPr lang="en-US" sz="2600" dirty="0" err="1" smtClean="0"/>
              <a:t>chuyển</a:t>
            </a:r>
            <a:r>
              <a:rPr lang="en-US" sz="2600" dirty="0" smtClean="0"/>
              <a:t> sang </a:t>
            </a:r>
            <a:r>
              <a:rPr lang="en-US" sz="2600" dirty="0" err="1" smtClean="0"/>
              <a:t>thời</a:t>
            </a:r>
            <a:r>
              <a:rPr lang="en-US" sz="2600" dirty="0" smtClean="0"/>
              <a:t> </a:t>
            </a:r>
            <a:r>
              <a:rPr lang="en-US" sz="2600" dirty="0" err="1" smtClean="0"/>
              <a:t>kỳ</a:t>
            </a:r>
            <a:r>
              <a:rPr lang="en-US" sz="2600" dirty="0" smtClean="0"/>
              <a:t> </a:t>
            </a:r>
            <a:r>
              <a:rPr lang="en-US" sz="2600" dirty="0" err="1" smtClean="0"/>
              <a:t>đổi</a:t>
            </a:r>
            <a:r>
              <a:rPr lang="en-US" sz="2600" dirty="0" smtClean="0"/>
              <a:t> </a:t>
            </a:r>
            <a:r>
              <a:rPr lang="en-US" sz="2600" dirty="0" err="1" smtClean="0"/>
              <a:t>mới</a:t>
            </a:r>
            <a:r>
              <a:rPr lang="en-US" sz="2600" dirty="0" smtClean="0"/>
              <a:t>, </a:t>
            </a:r>
            <a:r>
              <a:rPr lang="en-US" sz="2600" dirty="0" err="1" smtClean="0"/>
              <a:t>thời</a:t>
            </a:r>
            <a:r>
              <a:rPr lang="en-US" sz="2600" dirty="0" smtClean="0"/>
              <a:t> </a:t>
            </a:r>
            <a:r>
              <a:rPr lang="en-US" sz="2600" dirty="0" err="1" smtClean="0"/>
              <a:t>kỳ</a:t>
            </a:r>
            <a:r>
              <a:rPr lang="en-US" sz="2600" dirty="0" smtClean="0"/>
              <a:t> </a:t>
            </a:r>
            <a:r>
              <a:rPr lang="en-US" sz="2600" dirty="0" err="1" smtClean="0"/>
              <a:t>đẩy</a:t>
            </a:r>
            <a:r>
              <a:rPr lang="en-US" sz="2600" dirty="0" smtClean="0"/>
              <a:t> </a:t>
            </a:r>
            <a:r>
              <a:rPr lang="en-US" sz="2600" dirty="0" err="1" smtClean="0"/>
              <a:t>mạnh</a:t>
            </a:r>
            <a:r>
              <a:rPr lang="en-US" sz="2600" dirty="0" smtClean="0"/>
              <a:t> </a:t>
            </a:r>
            <a:r>
              <a:rPr lang="en-US" sz="2600" dirty="0" err="1" smtClean="0"/>
              <a:t>công</a:t>
            </a:r>
            <a:r>
              <a:rPr lang="en-US" sz="2600" dirty="0" smtClean="0"/>
              <a:t> </a:t>
            </a:r>
            <a:r>
              <a:rPr lang="en-US" sz="2600" dirty="0" err="1" smtClean="0"/>
              <a:t>nghiệp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,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đại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mục</a:t>
            </a:r>
            <a:r>
              <a:rPr lang="en-US" sz="2600" dirty="0" smtClean="0"/>
              <a:t> </a:t>
            </a:r>
            <a:r>
              <a:rPr lang="en-US" sz="2600" dirty="0" err="1" smtClean="0"/>
              <a:t>tiêu</a:t>
            </a:r>
            <a:r>
              <a:rPr lang="en-US" sz="2600" dirty="0" smtClean="0"/>
              <a:t> </a:t>
            </a:r>
            <a:r>
              <a:rPr lang="en-US" sz="2600" dirty="0" err="1" smtClean="0"/>
              <a:t>sớm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đất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khỏi</a:t>
            </a:r>
            <a:r>
              <a:rPr lang="en-US" sz="2600" dirty="0" smtClean="0"/>
              <a:t> </a:t>
            </a:r>
            <a:r>
              <a:rPr lang="en-US" sz="2600" dirty="0" err="1" smtClean="0"/>
              <a:t>tình</a:t>
            </a:r>
            <a:r>
              <a:rPr lang="en-US" sz="2600" dirty="0" smtClean="0"/>
              <a:t> </a:t>
            </a:r>
            <a:r>
              <a:rPr lang="en-US" sz="2600" dirty="0" err="1" smtClean="0"/>
              <a:t>trạng</a:t>
            </a:r>
            <a:r>
              <a:rPr lang="en-US" sz="2600" dirty="0" smtClean="0"/>
              <a:t> </a:t>
            </a:r>
            <a:r>
              <a:rPr lang="en-US" sz="2600" dirty="0" err="1" smtClean="0"/>
              <a:t>kém</a:t>
            </a:r>
            <a:r>
              <a:rPr lang="en-US" sz="2600" dirty="0" smtClean="0"/>
              <a:t> </a:t>
            </a:r>
            <a:r>
              <a:rPr lang="en-US" sz="2600" dirty="0" err="1" smtClean="0"/>
              <a:t>phát</a:t>
            </a:r>
            <a:r>
              <a:rPr lang="en-US" sz="2600" dirty="0" smtClean="0"/>
              <a:t> </a:t>
            </a:r>
            <a:r>
              <a:rPr lang="en-US" sz="2600" dirty="0" err="1" smtClean="0"/>
              <a:t>triển</a:t>
            </a:r>
            <a:r>
              <a:rPr lang="en-US" sz="2600" dirty="0" smtClean="0"/>
              <a:t>, </a:t>
            </a:r>
            <a:r>
              <a:rPr lang="en-US" sz="2600" dirty="0" err="1" smtClean="0"/>
              <a:t>phấn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đấu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năm</a:t>
            </a:r>
            <a:r>
              <a:rPr lang="en-US" sz="2600" dirty="0" smtClean="0"/>
              <a:t> 2020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ta</a:t>
            </a:r>
            <a:r>
              <a:rPr lang="en-US" sz="2600" dirty="0" smtClean="0"/>
              <a:t> </a:t>
            </a:r>
            <a:r>
              <a:rPr lang="en-US" sz="2600" dirty="0" err="1" smtClean="0"/>
              <a:t>cơ</a:t>
            </a:r>
            <a:r>
              <a:rPr lang="en-US" sz="2600" dirty="0" smtClean="0"/>
              <a:t> </a:t>
            </a:r>
            <a:r>
              <a:rPr lang="en-US" sz="2600" dirty="0" err="1" smtClean="0"/>
              <a:t>bản</a:t>
            </a:r>
            <a:r>
              <a:rPr lang="en-US" sz="2600" dirty="0" smtClean="0"/>
              <a:t> </a:t>
            </a:r>
            <a:r>
              <a:rPr lang="en-US" sz="2600" dirty="0" err="1" smtClean="0"/>
              <a:t>trở</a:t>
            </a:r>
            <a:r>
              <a:rPr lang="en-US" sz="2600" dirty="0" smtClean="0"/>
              <a:t>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công</a:t>
            </a:r>
            <a:r>
              <a:rPr lang="en-US" sz="2600" dirty="0" smtClean="0"/>
              <a:t> </a:t>
            </a:r>
            <a:r>
              <a:rPr lang="en-US" sz="2600" dirty="0" err="1" smtClean="0"/>
              <a:t>nghiệp</a:t>
            </a:r>
            <a:r>
              <a:rPr lang="en-US" sz="2600" dirty="0" smtClean="0"/>
              <a:t> </a:t>
            </a:r>
            <a:r>
              <a:rPr lang="en-US" sz="2600" dirty="0" err="1" smtClean="0"/>
              <a:t>theo</a:t>
            </a:r>
            <a:r>
              <a:rPr lang="en-US" sz="2600" dirty="0" smtClean="0"/>
              <a:t> </a:t>
            </a:r>
            <a:r>
              <a:rPr lang="en-US" sz="2600" dirty="0" err="1" smtClean="0"/>
              <a:t>hướng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đại</a:t>
            </a:r>
            <a:r>
              <a:rPr lang="en-US" sz="2600" dirty="0" smtClean="0"/>
              <a:t>. </a:t>
            </a:r>
          </a:p>
          <a:p>
            <a:pPr lvl="0" algn="just">
              <a:buNone/>
            </a:pPr>
            <a:r>
              <a:rPr lang="en-US" sz="2600" dirty="0" smtClean="0"/>
              <a:t>		</a:t>
            </a:r>
            <a:r>
              <a:rPr lang="en-US" sz="2600" dirty="0" err="1" smtClean="0"/>
              <a:t>Mục</a:t>
            </a:r>
            <a:r>
              <a:rPr lang="en-US" sz="2600" dirty="0" smtClean="0"/>
              <a:t> </a:t>
            </a:r>
            <a:r>
              <a:rPr lang="en-US" sz="2600" dirty="0" err="1" smtClean="0"/>
              <a:t>tiêu</a:t>
            </a:r>
            <a:r>
              <a:rPr lang="en-US" sz="2600" dirty="0" smtClean="0"/>
              <a:t> </a:t>
            </a:r>
            <a:r>
              <a:rPr lang="en-US" sz="2600" dirty="0" err="1" smtClean="0"/>
              <a:t>đó</a:t>
            </a:r>
            <a:r>
              <a:rPr lang="en-US" sz="2600" dirty="0" smtClean="0"/>
              <a:t> </a:t>
            </a:r>
            <a:r>
              <a:rPr lang="en-US" sz="2600" dirty="0" err="1" smtClean="0"/>
              <a:t>đã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đang</a:t>
            </a:r>
            <a:r>
              <a:rPr lang="en-US" sz="2600" dirty="0" smtClean="0"/>
              <a:t> </a:t>
            </a:r>
            <a:r>
              <a:rPr lang="en-US" sz="2600" dirty="0" err="1" smtClean="0"/>
              <a:t>đặt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yêu</a:t>
            </a:r>
            <a:r>
              <a:rPr lang="en-US" sz="2600" dirty="0" smtClean="0"/>
              <a:t> </a:t>
            </a:r>
            <a:r>
              <a:rPr lang="en-US" sz="2600" dirty="0" err="1" smtClean="0"/>
              <a:t>cầu</a:t>
            </a:r>
            <a:r>
              <a:rPr lang="en-US" sz="2600" dirty="0" smtClean="0"/>
              <a:t>, </a:t>
            </a:r>
            <a:r>
              <a:rPr lang="en-US" sz="2600" dirty="0" err="1" smtClean="0"/>
              <a:t>trọng</a:t>
            </a:r>
            <a:r>
              <a:rPr lang="en-US" sz="2600" dirty="0" smtClean="0"/>
              <a:t> </a:t>
            </a:r>
            <a:r>
              <a:rPr lang="en-US" sz="2600" dirty="0" err="1" smtClean="0"/>
              <a:t>trách</a:t>
            </a:r>
            <a:r>
              <a:rPr lang="en-US" sz="2600" dirty="0" smtClean="0"/>
              <a:t> </a:t>
            </a:r>
            <a:r>
              <a:rPr lang="en-US" sz="2600" dirty="0" err="1" smtClean="0"/>
              <a:t>lớn</a:t>
            </a:r>
            <a:r>
              <a:rPr lang="en-US" sz="2600" dirty="0" smtClean="0"/>
              <a:t> </a:t>
            </a:r>
            <a:r>
              <a:rPr lang="en-US" sz="2600" dirty="0" err="1" smtClean="0"/>
              <a:t>lao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thế</a:t>
            </a:r>
            <a:r>
              <a:rPr lang="en-US" sz="2600" dirty="0" smtClean="0"/>
              <a:t> </a:t>
            </a:r>
            <a:r>
              <a:rPr lang="en-US" sz="2600" dirty="0" err="1" smtClean="0"/>
              <a:t>hệ</a:t>
            </a:r>
            <a:r>
              <a:rPr lang="en-US" sz="2600" dirty="0" smtClean="0"/>
              <a:t> </a:t>
            </a:r>
            <a:r>
              <a:rPr lang="en-US" sz="2600" dirty="0" err="1" smtClean="0"/>
              <a:t>trẻ</a:t>
            </a:r>
            <a:r>
              <a:rPr lang="en-US" sz="2600" dirty="0" smtClean="0"/>
              <a:t> </a:t>
            </a:r>
            <a:r>
              <a:rPr lang="en-US" sz="2600" dirty="0" err="1" smtClean="0"/>
              <a:t>hôm</a:t>
            </a:r>
            <a:r>
              <a:rPr lang="en-US" sz="2600" dirty="0" smtClean="0"/>
              <a:t> nay. </a:t>
            </a:r>
          </a:p>
          <a:p>
            <a:pPr lvl="0" algn="just">
              <a:buNone/>
            </a:pPr>
            <a:r>
              <a:rPr lang="en-US" sz="2600" dirty="0" smtClean="0"/>
              <a:t>		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kế</a:t>
            </a:r>
            <a:r>
              <a:rPr lang="en-US" sz="2600" dirty="0" smtClean="0"/>
              <a:t> </a:t>
            </a:r>
            <a:r>
              <a:rPr lang="en-US" sz="2600" dirty="0" err="1" smtClean="0"/>
              <a:t>tục</a:t>
            </a:r>
            <a:r>
              <a:rPr lang="en-US" sz="2600" dirty="0" smtClean="0"/>
              <a:t> </a:t>
            </a:r>
            <a:r>
              <a:rPr lang="en-US" sz="2600" dirty="0" err="1" smtClean="0"/>
              <a:t>xứng</a:t>
            </a:r>
            <a:r>
              <a:rPr lang="en-US" sz="2600" dirty="0" smtClean="0"/>
              <a:t> </a:t>
            </a:r>
            <a:r>
              <a:rPr lang="en-US" sz="2600" dirty="0" err="1" smtClean="0"/>
              <a:t>đáng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nghiệp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mạng</a:t>
            </a:r>
            <a:r>
              <a:rPr lang="en-US" sz="2600" dirty="0" smtClean="0"/>
              <a:t> </a:t>
            </a:r>
            <a:r>
              <a:rPr lang="en-US" sz="2600" dirty="0" err="1" smtClean="0"/>
              <a:t>ve</a:t>
            </a:r>
            <a:r>
              <a:rPr lang="en-US" sz="2600" dirty="0" smtClean="0"/>
              <a:t>̉ </a:t>
            </a:r>
            <a:r>
              <a:rPr lang="en-US" sz="2600" dirty="0" err="1" smtClean="0"/>
              <a:t>vang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Đảng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dân</a:t>
            </a:r>
            <a:r>
              <a:rPr lang="en-US" sz="2600" dirty="0" smtClean="0"/>
              <a:t> </a:t>
            </a:r>
            <a:r>
              <a:rPr lang="en-US" sz="2600" dirty="0" err="1" smtClean="0"/>
              <a:t>tộc</a:t>
            </a:r>
            <a:r>
              <a:rPr lang="en-US" sz="2600" dirty="0" smtClean="0"/>
              <a:t> </a:t>
            </a:r>
            <a:r>
              <a:rPr lang="en-US" sz="2600" dirty="0" err="1" smtClean="0"/>
              <a:t>ta</a:t>
            </a:r>
            <a:r>
              <a:rPr lang="en-US" sz="2600" dirty="0" smtClean="0"/>
              <a:t>, </a:t>
            </a:r>
            <a:r>
              <a:rPr lang="en-US" sz="2600" dirty="0" err="1" smtClean="0"/>
              <a:t>mỗi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Việt</a:t>
            </a:r>
            <a:r>
              <a:rPr lang="en-US" sz="2600" dirty="0" smtClean="0"/>
              <a:t> Nam </a:t>
            </a:r>
            <a:r>
              <a:rPr lang="en-US" sz="2600" dirty="0" err="1" smtClean="0"/>
              <a:t>hãy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sức</a:t>
            </a:r>
            <a:r>
              <a:rPr lang="en-US" sz="2600" dirty="0" smtClean="0"/>
              <a:t> </a:t>
            </a:r>
            <a:r>
              <a:rPr lang="en-US" sz="2600" dirty="0" err="1" smtClean="0"/>
              <a:t>học</a:t>
            </a:r>
            <a:r>
              <a:rPr lang="en-US" sz="2600" dirty="0" smtClean="0"/>
              <a:t> </a:t>
            </a:r>
            <a:r>
              <a:rPr lang="en-US" sz="2600" dirty="0" err="1" smtClean="0"/>
              <a:t>tập</a:t>
            </a:r>
            <a:r>
              <a:rPr lang="en-US" sz="2600" dirty="0" smtClean="0"/>
              <a:t>, </a:t>
            </a:r>
            <a:r>
              <a:rPr lang="en-US" sz="2600" dirty="0" err="1" smtClean="0"/>
              <a:t>trau</a:t>
            </a:r>
            <a:r>
              <a:rPr lang="en-US" sz="2600" dirty="0" smtClean="0"/>
              <a:t> </a:t>
            </a:r>
            <a:r>
              <a:rPr lang="en-US" sz="2600" dirty="0" err="1" smtClean="0"/>
              <a:t>dồi</a:t>
            </a:r>
            <a:r>
              <a:rPr lang="en-US" sz="2600" dirty="0" smtClean="0"/>
              <a:t> </a:t>
            </a:r>
            <a:r>
              <a:rPr lang="en-US" sz="2600" dirty="0" err="1" smtClean="0"/>
              <a:t>lý</a:t>
            </a:r>
            <a:r>
              <a:rPr lang="en-US" sz="2600" dirty="0" smtClean="0"/>
              <a:t> </a:t>
            </a:r>
            <a:r>
              <a:rPr lang="en-US" sz="2600" dirty="0" err="1" smtClean="0"/>
              <a:t>tưởng</a:t>
            </a:r>
            <a:r>
              <a:rPr lang="en-US" sz="2600" dirty="0" smtClean="0"/>
              <a:t> </a:t>
            </a:r>
            <a:r>
              <a:rPr lang="en-US" sz="2600" dirty="0" err="1" smtClean="0"/>
              <a:t>độc</a:t>
            </a:r>
            <a:r>
              <a:rPr lang="en-US" sz="2600" dirty="0" smtClean="0"/>
              <a:t> </a:t>
            </a:r>
            <a:r>
              <a:rPr lang="en-US" sz="2600" dirty="0" err="1" smtClean="0"/>
              <a:t>lập</a:t>
            </a:r>
            <a:r>
              <a:rPr lang="en-US" sz="2600" dirty="0" smtClean="0"/>
              <a:t> </a:t>
            </a:r>
            <a:r>
              <a:rPr lang="en-US" sz="2600" dirty="0" err="1" smtClean="0"/>
              <a:t>dân</a:t>
            </a:r>
            <a:r>
              <a:rPr lang="en-US" sz="2600" dirty="0" smtClean="0"/>
              <a:t> </a:t>
            </a:r>
            <a:r>
              <a:rPr lang="en-US" sz="2600" dirty="0" err="1" smtClean="0"/>
              <a:t>tộc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nghĩa</a:t>
            </a:r>
            <a:r>
              <a:rPr lang="en-US" sz="2600" dirty="0" smtClean="0"/>
              <a:t> </a:t>
            </a:r>
            <a:r>
              <a:rPr lang="en-US" sz="2600" dirty="0" err="1" smtClean="0"/>
              <a:t>xã</a:t>
            </a:r>
            <a:r>
              <a:rPr lang="en-US" sz="2600" dirty="0" smtClean="0"/>
              <a:t> </a:t>
            </a:r>
            <a:r>
              <a:rPr lang="en-US" sz="2600" dirty="0" err="1" smtClean="0"/>
              <a:t>hội</a:t>
            </a:r>
            <a:r>
              <a:rPr lang="en-US" sz="2600" dirty="0" smtClean="0"/>
              <a:t>;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sức</a:t>
            </a:r>
            <a:r>
              <a:rPr lang="en-US" sz="2600" dirty="0" smtClean="0"/>
              <a:t> </a:t>
            </a:r>
            <a:r>
              <a:rPr lang="en-US" sz="2600" dirty="0" err="1" smtClean="0"/>
              <a:t>thi</a:t>
            </a:r>
            <a:r>
              <a:rPr lang="en-US" sz="2600" dirty="0" smtClean="0"/>
              <a:t> </a:t>
            </a:r>
            <a:r>
              <a:rPr lang="en-US" sz="2600" dirty="0" err="1" smtClean="0"/>
              <a:t>đua</a:t>
            </a:r>
            <a:r>
              <a:rPr lang="en-US" sz="2600" dirty="0" smtClean="0"/>
              <a:t> </a:t>
            </a:r>
            <a:r>
              <a:rPr lang="en-US" sz="2600" dirty="0" err="1" smtClean="0"/>
              <a:t>lao</a:t>
            </a:r>
            <a:r>
              <a:rPr lang="en-US" sz="2600" dirty="0" smtClean="0"/>
              <a:t> </a:t>
            </a:r>
            <a:r>
              <a:rPr lang="en-US" sz="2600" dirty="0" err="1" smtClean="0"/>
              <a:t>động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rèn</a:t>
            </a:r>
            <a:r>
              <a:rPr lang="en-US" sz="2600" dirty="0" smtClean="0"/>
              <a:t> </a:t>
            </a:r>
            <a:r>
              <a:rPr lang="en-US" sz="2600" dirty="0" err="1" smtClean="0"/>
              <a:t>luyện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hình</a:t>
            </a:r>
            <a:r>
              <a:rPr lang="en-US" sz="2600" dirty="0" smtClean="0"/>
              <a:t>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một</a:t>
            </a:r>
            <a:r>
              <a:rPr lang="en-US" sz="2600" dirty="0" smtClean="0"/>
              <a:t> </a:t>
            </a:r>
            <a:r>
              <a:rPr lang="en-US" sz="2600" dirty="0" err="1" smtClean="0"/>
              <a:t>thế</a:t>
            </a:r>
            <a:r>
              <a:rPr lang="en-US" sz="2600" dirty="0" smtClean="0"/>
              <a:t> </a:t>
            </a:r>
            <a:r>
              <a:rPr lang="en-US" sz="2600" dirty="0" err="1" smtClean="0"/>
              <a:t>hệ</a:t>
            </a:r>
            <a:r>
              <a:rPr lang="en-US" sz="2600" dirty="0" smtClean="0"/>
              <a:t> </a:t>
            </a:r>
            <a:r>
              <a:rPr lang="en-US" sz="2600" dirty="0" err="1" smtClean="0"/>
              <a:t>thanh</a:t>
            </a:r>
            <a:r>
              <a:rPr lang="en-US" sz="2600" dirty="0" smtClean="0"/>
              <a:t> </a:t>
            </a:r>
            <a:r>
              <a:rPr lang="en-US" sz="2600" dirty="0" err="1" smtClean="0"/>
              <a:t>niên</a:t>
            </a:r>
            <a:r>
              <a:rPr lang="en-US" sz="2600" dirty="0" smtClean="0"/>
              <a:t> </a:t>
            </a:r>
            <a:r>
              <a:rPr lang="en-US" sz="2600" dirty="0" err="1" smtClean="0"/>
              <a:t>tân</a:t>
            </a:r>
            <a:r>
              <a:rPr lang="en-US" sz="2600" dirty="0" smtClean="0"/>
              <a:t> </a:t>
            </a:r>
            <a:r>
              <a:rPr lang="en-US" sz="2600" dirty="0" err="1" smtClean="0"/>
              <a:t>tiến</a:t>
            </a:r>
            <a:r>
              <a:rPr lang="en-US" sz="2600" dirty="0" smtClean="0"/>
              <a:t>, </a:t>
            </a:r>
            <a:r>
              <a:rPr lang="en-US" sz="2600" dirty="0" err="1" smtClean="0"/>
              <a:t>xứng</a:t>
            </a:r>
            <a:r>
              <a:rPr lang="en-US" sz="2600" dirty="0" smtClean="0"/>
              <a:t> </a:t>
            </a:r>
            <a:r>
              <a:rPr lang="en-US" sz="2600" dirty="0" err="1" smtClean="0"/>
              <a:t>tầm</a:t>
            </a:r>
            <a:r>
              <a:rPr lang="en-US" sz="2600" dirty="0" smtClean="0"/>
              <a:t> </a:t>
            </a:r>
            <a:r>
              <a:rPr lang="en-US" sz="2600" dirty="0" err="1" smtClean="0"/>
              <a:t>đòi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đất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thời</a:t>
            </a:r>
            <a:r>
              <a:rPr lang="en-US" sz="2600" dirty="0" smtClean="0"/>
              <a:t> </a:t>
            </a:r>
            <a:r>
              <a:rPr lang="en-US" sz="2600" dirty="0" err="1" smtClean="0"/>
              <a:t>đại</a:t>
            </a:r>
            <a:r>
              <a:rPr lang="en-US" sz="2600" dirty="0" smtClean="0"/>
              <a:t>.</a:t>
            </a:r>
          </a:p>
          <a:p>
            <a:pPr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381000"/>
            <a:ext cx="7467600" cy="609295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4000" dirty="0" smtClean="0"/>
          </a:p>
          <a:p>
            <a:pPr algn="ctr">
              <a:buNone/>
            </a:pPr>
            <a:endParaRPr lang="en-US" sz="4000" dirty="0" smtClean="0"/>
          </a:p>
          <a:p>
            <a:pPr algn="ctr">
              <a:buNone/>
            </a:pPr>
            <a:r>
              <a:rPr lang="en-US" sz="4000" dirty="0" err="1" smtClean="0">
                <a:solidFill>
                  <a:srgbClr val="00B0F0"/>
                </a:solidFill>
              </a:rPr>
              <a:t>Chân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thành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cảm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ơn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các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bạn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đoàn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viên</a:t>
            </a:r>
            <a:r>
              <a:rPr lang="en-US" sz="4000" dirty="0" smtClean="0">
                <a:solidFill>
                  <a:srgbClr val="00B0F0"/>
                </a:solidFill>
              </a:rPr>
              <a:t>, </a:t>
            </a:r>
            <a:r>
              <a:rPr lang="en-US" sz="4000" dirty="0" err="1" smtClean="0">
                <a:solidFill>
                  <a:srgbClr val="00B0F0"/>
                </a:solidFill>
              </a:rPr>
              <a:t>thanh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niên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đa</a:t>
            </a:r>
            <a:r>
              <a:rPr lang="en-US" sz="4000" dirty="0" smtClean="0">
                <a:solidFill>
                  <a:srgbClr val="00B0F0"/>
                </a:solidFill>
              </a:rPr>
              <a:t>̃ </a:t>
            </a:r>
            <a:r>
              <a:rPr lang="en-US" sz="4000" dirty="0" err="1" smtClean="0">
                <a:solidFill>
                  <a:srgbClr val="00B0F0"/>
                </a:solidFill>
              </a:rPr>
              <a:t>quan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tâm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lắng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nghe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chuyên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đê</a:t>
            </a:r>
            <a:r>
              <a:rPr lang="en-US" sz="4000" dirty="0" smtClean="0">
                <a:solidFill>
                  <a:srgbClr val="00B0F0"/>
                </a:solidFill>
              </a:rPr>
              <a:t>̀ 6 </a:t>
            </a:r>
            <a:r>
              <a:rPr lang="en-US" sz="4000" dirty="0" err="1" smtClean="0">
                <a:solidFill>
                  <a:srgbClr val="00B0F0"/>
                </a:solidFill>
              </a:rPr>
              <a:t>trong</a:t>
            </a:r>
            <a:r>
              <a:rPr lang="en-US" sz="4000" dirty="0" smtClean="0">
                <a:solidFill>
                  <a:srgbClr val="00B0F0"/>
                </a:solidFill>
              </a:rPr>
              <a:t> 6 </a:t>
            </a:r>
            <a:r>
              <a:rPr lang="en-US" sz="4000" dirty="0" err="1" smtClean="0">
                <a:solidFill>
                  <a:srgbClr val="00B0F0"/>
                </a:solidFill>
              </a:rPr>
              <a:t>bài</a:t>
            </a:r>
            <a:r>
              <a:rPr lang="en-US" sz="4000" dirty="0" smtClean="0">
                <a:solidFill>
                  <a:srgbClr val="00B0F0"/>
                </a:solidFill>
              </a:rPr>
              <a:t> Lý </a:t>
            </a:r>
            <a:r>
              <a:rPr lang="en-US" sz="4000" dirty="0" err="1" smtClean="0">
                <a:solidFill>
                  <a:srgbClr val="00B0F0"/>
                </a:solidFill>
              </a:rPr>
              <a:t>luận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chính</a:t>
            </a:r>
            <a:r>
              <a:rPr lang="en-US" sz="4000" dirty="0" smtClean="0">
                <a:solidFill>
                  <a:srgbClr val="00B0F0"/>
                </a:solidFill>
              </a:rPr>
              <a:t> trị (</a:t>
            </a:r>
            <a:r>
              <a:rPr lang="en-US" sz="4000" dirty="0" err="1" smtClean="0">
                <a:solidFill>
                  <a:srgbClr val="00B0F0"/>
                </a:solidFill>
              </a:rPr>
              <a:t>sửa</a:t>
            </a:r>
            <a:r>
              <a:rPr lang="en-US" sz="4000" dirty="0" smtClean="0">
                <a:solidFill>
                  <a:srgbClr val="00B0F0"/>
                </a:solidFill>
              </a:rPr>
              <a:t> </a:t>
            </a:r>
            <a:r>
              <a:rPr lang="en-US" sz="4000" dirty="0" err="1" smtClean="0">
                <a:solidFill>
                  <a:srgbClr val="00B0F0"/>
                </a:solidFill>
              </a:rPr>
              <a:t>đổi</a:t>
            </a:r>
            <a:r>
              <a:rPr lang="en-US" sz="4000" dirty="0" smtClean="0">
                <a:solidFill>
                  <a:srgbClr val="00B0F0"/>
                </a:solidFill>
              </a:rPr>
              <a:t>, </a:t>
            </a:r>
            <a:r>
              <a:rPr lang="en-US" sz="4000" dirty="0" err="1" smtClean="0">
                <a:solidFill>
                  <a:srgbClr val="00B0F0"/>
                </a:solidFill>
              </a:rPr>
              <a:t>bô</a:t>
            </a:r>
            <a:r>
              <a:rPr lang="en-US" sz="4000" dirty="0" smtClean="0">
                <a:solidFill>
                  <a:srgbClr val="00B0F0"/>
                </a:solidFill>
              </a:rPr>
              <a:t>̉ sung).</a:t>
            </a:r>
            <a:endParaRPr lang="en-US" sz="4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1075</TotalTime>
  <Words>359</Words>
  <Application>Microsoft Office PowerPoint</Application>
  <PresentationFormat>On-screen Show (4:3)</PresentationFormat>
  <Paragraphs>152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Oriel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CĐKT LÝ TỰ TRỌNG KHOA ĐỘNG LỰC</dc:title>
  <dc:creator>Ngoc Manh</dc:creator>
  <cp:lastModifiedBy>AnhHX</cp:lastModifiedBy>
  <cp:revision>103</cp:revision>
  <dcterms:created xsi:type="dcterms:W3CDTF">2012-09-13T14:20:46Z</dcterms:created>
  <dcterms:modified xsi:type="dcterms:W3CDTF">2012-09-21T08:19:43Z</dcterms:modified>
</cp:coreProperties>
</file>